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68" r:id="rId2"/>
    <p:sldId id="267" r:id="rId3"/>
    <p:sldId id="271" r:id="rId4"/>
    <p:sldId id="323" r:id="rId5"/>
    <p:sldId id="273" r:id="rId6"/>
    <p:sldId id="327" r:id="rId7"/>
    <p:sldId id="297" r:id="rId8"/>
    <p:sldId id="338" r:id="rId9"/>
    <p:sldId id="339" r:id="rId10"/>
    <p:sldId id="302" r:id="rId11"/>
    <p:sldId id="340" r:id="rId12"/>
    <p:sldId id="331" r:id="rId13"/>
    <p:sldId id="337" r:id="rId14"/>
    <p:sldId id="336" r:id="rId15"/>
    <p:sldId id="335" r:id="rId16"/>
    <p:sldId id="332" r:id="rId17"/>
    <p:sldId id="333" r:id="rId18"/>
    <p:sldId id="298" r:id="rId19"/>
    <p:sldId id="307" r:id="rId20"/>
    <p:sldId id="325" r:id="rId21"/>
    <p:sldId id="279" r:id="rId22"/>
    <p:sldId id="289" r:id="rId23"/>
    <p:sldId id="265" r:id="rId2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294" autoAdjust="0"/>
    <p:restoredTop sz="94660"/>
  </p:normalViewPr>
  <p:slideViewPr>
    <p:cSldViewPr>
      <p:cViewPr varScale="1">
        <p:scale>
          <a:sx n="78" d="100"/>
          <a:sy n="78" d="100"/>
        </p:scale>
        <p:origin x="1838" y="43"/>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5486400" cy="914400"/>
          </a:xfrm>
        </p:spPr>
        <p:txBody>
          <a:bodyPr/>
          <a:lstStyle>
            <a:lvl1pPr>
              <a:defRPr sz="3200" b="1">
                <a:latin typeface="Times New Roman" panose="02020603050405020304" pitchFamily="18" charset="0"/>
                <a:cs typeface="Times New Roman" panose="02020603050405020304" pitchFamily="18" charset="0"/>
              </a:defRPr>
            </a:lvl1pPr>
          </a:lstStyle>
          <a:p>
            <a:r>
              <a:rPr lang="en-US"/>
              <a:t>Click to edit Master title style</a:t>
            </a:r>
            <a:endParaRPr lang="en-US" dirty="0"/>
          </a:p>
        </p:txBody>
      </p:sp>
      <p:sp>
        <p:nvSpPr>
          <p:cNvPr id="3" name="Subtitle 2"/>
          <p:cNvSpPr>
            <a:spLocks noGrp="1"/>
          </p:cNvSpPr>
          <p:nvPr>
            <p:ph type="subTitle" idx="1"/>
          </p:nvPr>
        </p:nvSpPr>
        <p:spPr>
          <a:xfrm>
            <a:off x="533400" y="1371600"/>
            <a:ext cx="8153400" cy="47244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lvl1pPr>
          </a:lstStyle>
          <a:p>
            <a:fld id="{1D5BB0C6-8FC1-47C0-B737-D54E21B5B868}" type="datetimeFigureOut">
              <a:rPr lang="en-US" smtClean="0"/>
              <a:pPr/>
              <a:t>4/22/2025</a:t>
            </a:fld>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0F8887D6-2A35-42AC-99C1-5E14D32EE4CF}" type="slidenum">
              <a:rPr lang="en-US" smtClean="0"/>
              <a:pPr/>
              <a:t>‹#›</a:t>
            </a:fld>
            <a:endParaRPr lang="en-US"/>
          </a:p>
        </p:txBody>
      </p:sp>
    </p:spTree>
  </p:cSld>
  <p:clrMapOvr>
    <a:masterClrMapping/>
  </p:clrMapOvr>
  <p:transition advTm="4000">
    <p:cut/>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4" name="Picture 10" descr="LOGO.gif"/>
          <p:cNvPicPr>
            <a:picLocks noChangeAspect="1"/>
          </p:cNvPicPr>
          <p:nvPr/>
        </p:nvPicPr>
        <p:blipFill>
          <a:blip r:embed="rId2" cstate="print"/>
          <a:srcRect b="10713"/>
          <a:stretch>
            <a:fillRect/>
          </a:stretch>
        </p:blipFill>
        <p:spPr bwMode="auto">
          <a:xfrm>
            <a:off x="6553200" y="228600"/>
            <a:ext cx="2057400" cy="635000"/>
          </a:xfrm>
          <a:prstGeom prst="rect">
            <a:avLst/>
          </a:prstGeom>
          <a:noFill/>
          <a:ln w="9525">
            <a:noFill/>
            <a:miter lim="800000"/>
            <a:headEnd/>
            <a:tailEnd/>
          </a:ln>
        </p:spPr>
      </p:pic>
      <p:grpSp>
        <p:nvGrpSpPr>
          <p:cNvPr id="5" name="Group 7"/>
          <p:cNvGrpSpPr>
            <a:grpSpLocks/>
          </p:cNvGrpSpPr>
          <p:nvPr/>
        </p:nvGrpSpPr>
        <p:grpSpPr bwMode="auto">
          <a:xfrm>
            <a:off x="6146800" y="0"/>
            <a:ext cx="2997200" cy="876300"/>
            <a:chOff x="6096000" y="3924300"/>
            <a:chExt cx="2997200" cy="876300"/>
          </a:xfrm>
        </p:grpSpPr>
        <p:sp>
          <p:nvSpPr>
            <p:cNvPr id="6" name="Rectangle 11"/>
            <p:cNvSpPr>
              <a:spLocks noChangeArrowheads="1"/>
            </p:cNvSpPr>
            <p:nvPr/>
          </p:nvSpPr>
          <p:spPr bwMode="auto">
            <a:xfrm>
              <a:off x="6096000" y="3924300"/>
              <a:ext cx="2997200" cy="838200"/>
            </a:xfrm>
            <a:prstGeom prst="rect">
              <a:avLst/>
            </a:prstGeom>
            <a:solidFill>
              <a:srgbClr val="FF3300"/>
            </a:solidFill>
            <a:ln w="9525">
              <a:noFill/>
              <a:miter lim="800000"/>
              <a:headEnd/>
              <a:tailEnd/>
            </a:ln>
          </p:spPr>
          <p:txBody>
            <a:bodyPr wrap="none" anchor="ctr"/>
            <a:lstStyle/>
            <a:p>
              <a:endParaRPr lang="en-US">
                <a:latin typeface="Calibri" pitchFamily="34" charset="0"/>
              </a:endParaRPr>
            </a:p>
          </p:txBody>
        </p:sp>
        <p:pic>
          <p:nvPicPr>
            <p:cNvPr id="7" name="Picture 9" descr="LOGO.gif"/>
            <p:cNvPicPr>
              <a:picLocks noChangeAspect="1"/>
            </p:cNvPicPr>
            <p:nvPr/>
          </p:nvPicPr>
          <p:blipFill>
            <a:blip r:embed="rId2" cstate="print"/>
            <a:srcRect b="10713"/>
            <a:stretch>
              <a:fillRect/>
            </a:stretch>
          </p:blipFill>
          <p:spPr bwMode="auto">
            <a:xfrm>
              <a:off x="6502400" y="4152900"/>
              <a:ext cx="2057400" cy="635000"/>
            </a:xfrm>
            <a:prstGeom prst="rect">
              <a:avLst/>
            </a:prstGeom>
            <a:noFill/>
            <a:ln w="9525">
              <a:noFill/>
              <a:miter lim="800000"/>
              <a:headEnd/>
              <a:tailEnd/>
            </a:ln>
          </p:spPr>
        </p:pic>
        <p:sp>
          <p:nvSpPr>
            <p:cNvPr id="8" name="Rectangle 7"/>
            <p:cNvSpPr/>
            <p:nvPr/>
          </p:nvSpPr>
          <p:spPr>
            <a:xfrm>
              <a:off x="6477000" y="4114800"/>
              <a:ext cx="2076450" cy="685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grpSp>
      <p:pic>
        <p:nvPicPr>
          <p:cNvPr id="9" name="Picture 15" descr="logo.jpg"/>
          <p:cNvPicPr>
            <a:picLocks noChangeAspect="1"/>
          </p:cNvPicPr>
          <p:nvPr/>
        </p:nvPicPr>
        <p:blipFill>
          <a:blip r:embed="rId3" cstate="print"/>
          <a:srcRect/>
          <a:stretch>
            <a:fillRect/>
          </a:stretch>
        </p:blipFill>
        <p:spPr bwMode="auto">
          <a:xfrm>
            <a:off x="6553200" y="228600"/>
            <a:ext cx="1920875" cy="609600"/>
          </a:xfrm>
          <a:prstGeom prst="rect">
            <a:avLst/>
          </a:prstGeom>
          <a:noFill/>
          <a:ln w="9525">
            <a:noFill/>
            <a:miter lim="800000"/>
            <a:headEnd/>
            <a:tailEnd/>
          </a:ln>
        </p:spPr>
      </p:pic>
      <p:sp>
        <p:nvSpPr>
          <p:cNvPr id="2" name="Title 1"/>
          <p:cNvSpPr>
            <a:spLocks noGrp="1"/>
          </p:cNvSpPr>
          <p:nvPr>
            <p:ph type="title"/>
          </p:nvPr>
        </p:nvSpPr>
        <p:spPr/>
        <p:txBody>
          <a:bodyPr/>
          <a:lstStyle>
            <a:lvl1pPr>
              <a:defRPr sz="3200">
                <a:latin typeface="Times New Roman" panose="02020603050405020304" pitchFamily="18" charset="0"/>
                <a:cs typeface="Times New Roman" panose="02020603050405020304" pitchFamily="18"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sz="2200">
                <a:latin typeface="Times New Roman" panose="02020603050405020304" pitchFamily="18" charset="0"/>
                <a:cs typeface="Times New Roman" panose="02020603050405020304" pitchFamily="18" charset="0"/>
              </a:defRPr>
            </a:lvl1pPr>
            <a:lvl2pPr>
              <a:defRPr sz="2200">
                <a:latin typeface="Times New Roman" panose="02020603050405020304" pitchFamily="18" charset="0"/>
                <a:cs typeface="Times New Roman" panose="02020603050405020304" pitchFamily="18" charset="0"/>
              </a:defRPr>
            </a:lvl2pPr>
            <a:lvl3pPr>
              <a:defRPr sz="2200">
                <a:latin typeface="Times New Roman" panose="02020603050405020304" pitchFamily="18" charset="0"/>
                <a:cs typeface="Times New Roman" panose="02020603050405020304" pitchFamily="18" charset="0"/>
              </a:defRPr>
            </a:lvl3pPr>
            <a:lvl4pPr>
              <a:defRPr sz="2200">
                <a:latin typeface="Times New Roman" panose="02020603050405020304" pitchFamily="18" charset="0"/>
                <a:cs typeface="Times New Roman" panose="02020603050405020304" pitchFamily="18" charset="0"/>
              </a:defRPr>
            </a:lvl4pPr>
            <a:lvl5pPr>
              <a:defRPr sz="2200">
                <a:latin typeface="Times New Roman" panose="02020603050405020304" pitchFamily="18" charset="0"/>
                <a:cs typeface="Times New Roman" panose="02020603050405020304" pitchFamily="18"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3"/>
          <p:cNvSpPr>
            <a:spLocks noGrp="1"/>
          </p:cNvSpPr>
          <p:nvPr>
            <p:ph type="dt" sz="half" idx="10"/>
          </p:nvPr>
        </p:nvSpPr>
        <p:spPr/>
        <p:txBody>
          <a:bodyPr/>
          <a:lstStyle>
            <a:lvl1pPr>
              <a:defRPr/>
            </a:lvl1pPr>
          </a:lstStyle>
          <a:p>
            <a:fld id="{1D5BB0C6-8FC1-47C0-B737-D54E21B5B868}" type="datetimeFigureOut">
              <a:rPr lang="en-US" smtClean="0"/>
              <a:pPr/>
              <a:t>4/22/2025</a:t>
            </a:fld>
            <a:endParaRPr lang="en-US"/>
          </a:p>
        </p:txBody>
      </p:sp>
      <p:sp>
        <p:nvSpPr>
          <p:cNvPr id="11" name="Footer Placeholder 4"/>
          <p:cNvSpPr>
            <a:spLocks noGrp="1"/>
          </p:cNvSpPr>
          <p:nvPr>
            <p:ph type="ftr" sz="quarter" idx="11"/>
          </p:nvPr>
        </p:nvSpPr>
        <p:spPr/>
        <p:txBody>
          <a:bodyPr/>
          <a:lstStyle>
            <a:lvl1pPr>
              <a:defRPr/>
            </a:lvl1pPr>
          </a:lstStyle>
          <a:p>
            <a:endParaRPr lang="en-US"/>
          </a:p>
        </p:txBody>
      </p:sp>
      <p:sp>
        <p:nvSpPr>
          <p:cNvPr id="12" name="Slide Number Placeholder 5"/>
          <p:cNvSpPr>
            <a:spLocks noGrp="1"/>
          </p:cNvSpPr>
          <p:nvPr>
            <p:ph type="sldNum" sz="quarter" idx="12"/>
          </p:nvPr>
        </p:nvSpPr>
        <p:spPr/>
        <p:txBody>
          <a:bodyPr/>
          <a:lstStyle>
            <a:lvl1pPr>
              <a:defRPr/>
            </a:lvl1pPr>
          </a:lstStyle>
          <a:p>
            <a:fld id="{0F8887D6-2A35-42AC-99C1-5E14D32EE4CF}" type="slidenum">
              <a:rPr lang="en-US" smtClean="0"/>
              <a:pPr/>
              <a:t>‹#›</a:t>
            </a:fld>
            <a:endParaRPr lang="en-US"/>
          </a:p>
        </p:txBody>
      </p:sp>
    </p:spTree>
  </p:cSld>
  <p:clrMapOvr>
    <a:masterClrMapping/>
  </p:clrMapOvr>
  <p:transition advTm="4000">
    <p:cut/>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1D5BB0C6-8FC1-47C0-B737-D54E21B5B868}" type="datetimeFigureOut">
              <a:rPr lang="en-US" smtClean="0"/>
              <a:pPr/>
              <a:t>4/22/2025</a:t>
            </a:fld>
            <a:endParaRPr lang="en-US"/>
          </a:p>
        </p:txBody>
      </p:sp>
      <p:sp>
        <p:nvSpPr>
          <p:cNvPr id="24" name="Footer Placeholder 23"/>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8887D6-2A35-42AC-99C1-5E14D32EE4CF}" type="slidenum">
              <a:rPr lang="en-US" smtClean="0"/>
              <a:pPr/>
              <a:t>‹#›</a:t>
            </a:fld>
            <a:endParaRPr lang="en-US"/>
          </a:p>
        </p:txBody>
      </p:sp>
    </p:spTree>
  </p:cSld>
  <p:clrMapOvr>
    <a:masterClrMapping/>
  </p:clrMapOvr>
  <p:transition advTm="4000">
    <p:cut/>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2.jpeg"/><Relationship Id="rId5" Type="http://schemas.openxmlformats.org/officeDocument/2006/relationships/image" Target="../media/image1.pn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0" y="0"/>
            <a:ext cx="6477000" cy="8382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Text Placeholder 2"/>
          <p:cNvSpPr>
            <a:spLocks noGrp="1"/>
          </p:cNvSpPr>
          <p:nvPr>
            <p:ph type="body" idx="1"/>
          </p:nvPr>
        </p:nvSpPr>
        <p:spPr bwMode="auto">
          <a:xfrm>
            <a:off x="457200" y="13716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wrap="square" lIns="91440" tIns="45720" rIns="91440" bIns="45720" numCol="1" anchor="ctr" anchorCtr="0" compatLnSpc="1">
            <a:prstTxWarp prst="textNoShape">
              <a:avLst/>
            </a:prstTxWarp>
          </a:bodyPr>
          <a:lstStyle>
            <a:lvl1pPr>
              <a:defRPr sz="1200" b="1">
                <a:solidFill>
                  <a:srgbClr val="0070C0"/>
                </a:solidFill>
                <a:latin typeface="Times New Roman" pitchFamily="18" charset="0"/>
                <a:cs typeface="Times New Roman" pitchFamily="18" charset="0"/>
              </a:defRPr>
            </a:lvl1pPr>
          </a:lstStyle>
          <a:p>
            <a:fld id="{1D5BB0C6-8FC1-47C0-B737-D54E21B5B868}" type="datetimeFigureOut">
              <a:rPr lang="en-US" smtClean="0"/>
              <a:pPr/>
              <a:t>4/22/2025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wrap="square" lIns="91440" tIns="45720" rIns="91440" bIns="45720" numCol="1" anchor="ctr" anchorCtr="0" compatLnSpc="1">
            <a:prstTxWarp prst="textNoShape">
              <a:avLst/>
            </a:prstTxWarp>
          </a:bodyPr>
          <a:lstStyle>
            <a:lvl1pPr algn="ctr">
              <a:defRPr sz="1200" b="1">
                <a:solidFill>
                  <a:srgbClr val="0070C0"/>
                </a:solidFill>
                <a:latin typeface="Times New Roman" pitchFamily="18" charset="0"/>
                <a:ea typeface="ＭＳ Ｐゴシック" charset="-128"/>
                <a:cs typeface="Times New Roman" pitchFamily="18" charset="0"/>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a:defRPr sz="1200" b="1">
                <a:solidFill>
                  <a:srgbClr val="0070C0"/>
                </a:solidFill>
                <a:latin typeface="Times New Roman" pitchFamily="18" charset="0"/>
                <a:cs typeface="Times New Roman" pitchFamily="18" charset="0"/>
              </a:defRPr>
            </a:lvl1pPr>
          </a:lstStyle>
          <a:p>
            <a:fld id="{0F8887D6-2A35-42AC-99C1-5E14D32EE4CF}" type="slidenum">
              <a:rPr lang="en-US" smtClean="0"/>
              <a:pPr/>
              <a:t>‹#›</a:t>
            </a:fld>
            <a:endParaRPr lang="en-US"/>
          </a:p>
        </p:txBody>
      </p:sp>
      <p:sp>
        <p:nvSpPr>
          <p:cNvPr id="1031" name="Rectangle 11"/>
          <p:cNvSpPr>
            <a:spLocks noChangeArrowheads="1"/>
          </p:cNvSpPr>
          <p:nvPr/>
        </p:nvSpPr>
        <p:spPr bwMode="auto">
          <a:xfrm>
            <a:off x="0" y="0"/>
            <a:ext cx="9144000" cy="838200"/>
          </a:xfrm>
          <a:prstGeom prst="rect">
            <a:avLst/>
          </a:prstGeom>
          <a:solidFill>
            <a:srgbClr val="FF3300"/>
          </a:solidFill>
          <a:ln w="9525">
            <a:noFill/>
            <a:miter lim="800000"/>
            <a:headEnd/>
            <a:tailEnd/>
          </a:ln>
        </p:spPr>
        <p:txBody>
          <a:bodyPr wrap="none" anchor="ctr"/>
          <a:lstStyle/>
          <a:p>
            <a:endParaRPr lang="en-US">
              <a:latin typeface="Calibri" pitchFamily="34" charset="0"/>
            </a:endParaRPr>
          </a:p>
        </p:txBody>
      </p:sp>
      <p:sp>
        <p:nvSpPr>
          <p:cNvPr id="8" name="Rectangle 11"/>
          <p:cNvSpPr>
            <a:spLocks noChangeArrowheads="1"/>
          </p:cNvSpPr>
          <p:nvPr/>
        </p:nvSpPr>
        <p:spPr bwMode="auto">
          <a:xfrm flipV="1">
            <a:off x="0" y="6705600"/>
            <a:ext cx="9144000" cy="198116"/>
          </a:xfrm>
          <a:prstGeom prst="rect">
            <a:avLst/>
          </a:prstGeom>
          <a:solidFill>
            <a:srgbClr val="FF0000"/>
          </a:solidFill>
          <a:ln w="9525">
            <a:noFill/>
            <a:miter lim="800000"/>
            <a:headEnd/>
            <a:tailEnd/>
          </a:ln>
          <a:effectLst/>
          <a:scene3d>
            <a:camera prst="orthographicFront"/>
            <a:lightRig rig="threePt" dir="t"/>
          </a:scene3d>
          <a:sp3d>
            <a:bevelB/>
          </a:sp3d>
        </p:spPr>
        <p:txBody>
          <a:bodyPr wrap="none" anchor="ctr"/>
          <a:lstStyle/>
          <a:p>
            <a:pPr>
              <a:defRPr/>
            </a:pPr>
            <a:endParaRPr lang="en-US">
              <a:latin typeface="Calibri" charset="0"/>
              <a:ea typeface="ＭＳ Ｐゴシック" charset="-128"/>
            </a:endParaRPr>
          </a:p>
        </p:txBody>
      </p:sp>
      <p:pic>
        <p:nvPicPr>
          <p:cNvPr id="1035" name="Picture 10" descr="LOGO.gif"/>
          <p:cNvPicPr>
            <a:picLocks noChangeAspect="1"/>
          </p:cNvPicPr>
          <p:nvPr/>
        </p:nvPicPr>
        <p:blipFill>
          <a:blip r:embed="rId5" cstate="print"/>
          <a:srcRect b="10713"/>
          <a:stretch>
            <a:fillRect/>
          </a:stretch>
        </p:blipFill>
        <p:spPr bwMode="auto">
          <a:xfrm>
            <a:off x="6553200" y="228600"/>
            <a:ext cx="2057400" cy="635000"/>
          </a:xfrm>
          <a:prstGeom prst="rect">
            <a:avLst/>
          </a:prstGeom>
          <a:noFill/>
          <a:ln w="9525">
            <a:noFill/>
            <a:miter lim="800000"/>
            <a:headEnd/>
            <a:tailEnd/>
          </a:ln>
        </p:spPr>
      </p:pic>
      <p:pic>
        <p:nvPicPr>
          <p:cNvPr id="1036" name="Picture 10" descr="LOGO.gif"/>
          <p:cNvPicPr>
            <a:picLocks noChangeAspect="1"/>
          </p:cNvPicPr>
          <p:nvPr/>
        </p:nvPicPr>
        <p:blipFill>
          <a:blip r:embed="rId5" cstate="print"/>
          <a:srcRect b="10713"/>
          <a:stretch>
            <a:fillRect/>
          </a:stretch>
        </p:blipFill>
        <p:spPr bwMode="auto">
          <a:xfrm>
            <a:off x="6553200" y="228600"/>
            <a:ext cx="2057400" cy="635000"/>
          </a:xfrm>
          <a:prstGeom prst="rect">
            <a:avLst/>
          </a:prstGeom>
          <a:noFill/>
          <a:ln w="9525">
            <a:noFill/>
            <a:miter lim="800000"/>
            <a:headEnd/>
            <a:tailEnd/>
          </a:ln>
        </p:spPr>
      </p:pic>
      <p:grpSp>
        <p:nvGrpSpPr>
          <p:cNvPr id="2" name="Group 7"/>
          <p:cNvGrpSpPr>
            <a:grpSpLocks/>
          </p:cNvGrpSpPr>
          <p:nvPr/>
        </p:nvGrpSpPr>
        <p:grpSpPr bwMode="auto">
          <a:xfrm>
            <a:off x="6146800" y="0"/>
            <a:ext cx="2997200" cy="876300"/>
            <a:chOff x="6096000" y="3924300"/>
            <a:chExt cx="2997200" cy="876300"/>
          </a:xfrm>
        </p:grpSpPr>
        <p:sp>
          <p:nvSpPr>
            <p:cNvPr id="1039" name="Rectangle 11"/>
            <p:cNvSpPr>
              <a:spLocks noChangeArrowheads="1"/>
            </p:cNvSpPr>
            <p:nvPr/>
          </p:nvSpPr>
          <p:spPr bwMode="auto">
            <a:xfrm>
              <a:off x="6096000" y="3924300"/>
              <a:ext cx="2997200" cy="838200"/>
            </a:xfrm>
            <a:prstGeom prst="rect">
              <a:avLst/>
            </a:prstGeom>
            <a:solidFill>
              <a:srgbClr val="FF3300"/>
            </a:solidFill>
            <a:ln w="9525">
              <a:noFill/>
              <a:miter lim="800000"/>
              <a:headEnd/>
              <a:tailEnd/>
            </a:ln>
          </p:spPr>
          <p:txBody>
            <a:bodyPr wrap="none" anchor="ctr"/>
            <a:lstStyle/>
            <a:p>
              <a:endParaRPr lang="en-US">
                <a:latin typeface="Calibri" pitchFamily="34" charset="0"/>
              </a:endParaRPr>
            </a:p>
          </p:txBody>
        </p:sp>
        <p:pic>
          <p:nvPicPr>
            <p:cNvPr id="1040" name="Picture 9" descr="LOGO.gif"/>
            <p:cNvPicPr>
              <a:picLocks noChangeAspect="1"/>
            </p:cNvPicPr>
            <p:nvPr/>
          </p:nvPicPr>
          <p:blipFill>
            <a:blip r:embed="rId5" cstate="print"/>
            <a:srcRect b="10713"/>
            <a:stretch>
              <a:fillRect/>
            </a:stretch>
          </p:blipFill>
          <p:spPr bwMode="auto">
            <a:xfrm>
              <a:off x="6502400" y="4152900"/>
              <a:ext cx="2057400" cy="635000"/>
            </a:xfrm>
            <a:prstGeom prst="rect">
              <a:avLst/>
            </a:prstGeom>
            <a:noFill/>
            <a:ln w="9525">
              <a:noFill/>
              <a:miter lim="800000"/>
              <a:headEnd/>
              <a:tailEnd/>
            </a:ln>
          </p:spPr>
        </p:pic>
        <p:sp>
          <p:nvSpPr>
            <p:cNvPr id="19" name="Rectangle 18"/>
            <p:cNvSpPr/>
            <p:nvPr/>
          </p:nvSpPr>
          <p:spPr>
            <a:xfrm>
              <a:off x="6477000" y="4114800"/>
              <a:ext cx="2076450" cy="685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grpSp>
      <p:pic>
        <p:nvPicPr>
          <p:cNvPr id="1038" name="Picture 15" descr="logo.jpg"/>
          <p:cNvPicPr>
            <a:picLocks noChangeAspect="1"/>
          </p:cNvPicPr>
          <p:nvPr/>
        </p:nvPicPr>
        <p:blipFill>
          <a:blip r:embed="rId6" cstate="print"/>
          <a:srcRect/>
          <a:stretch>
            <a:fillRect/>
          </a:stretch>
        </p:blipFill>
        <p:spPr bwMode="auto">
          <a:xfrm>
            <a:off x="6553200" y="228600"/>
            <a:ext cx="1920875" cy="609600"/>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Lst>
  <p:transition advTm="4000">
    <p:cut/>
  </p:transition>
  <p:txStyles>
    <p:titleStyle>
      <a:lvl1pPr algn="ctr" rtl="0" eaLnBrk="1" fontAlgn="base" hangingPunct="1">
        <a:spcBef>
          <a:spcPct val="0"/>
        </a:spcBef>
        <a:spcAft>
          <a:spcPct val="0"/>
        </a:spcAft>
        <a:defRPr sz="3000" kern="1200">
          <a:solidFill>
            <a:schemeClr val="tx1"/>
          </a:solidFill>
          <a:latin typeface="+mj-lt"/>
          <a:ea typeface="MS PGothic"/>
          <a:cs typeface="MS PGothic"/>
        </a:defRPr>
      </a:lvl1pPr>
      <a:lvl2pPr algn="ctr" rtl="0" eaLnBrk="1" fontAlgn="base" hangingPunct="1">
        <a:spcBef>
          <a:spcPct val="0"/>
        </a:spcBef>
        <a:spcAft>
          <a:spcPct val="0"/>
        </a:spcAft>
        <a:defRPr sz="3000">
          <a:solidFill>
            <a:schemeClr val="tx1"/>
          </a:solidFill>
          <a:latin typeface="Calibri" charset="0"/>
          <a:ea typeface="MS PGothic"/>
          <a:cs typeface="MS PGothic"/>
        </a:defRPr>
      </a:lvl2pPr>
      <a:lvl3pPr algn="ctr" rtl="0" eaLnBrk="1" fontAlgn="base" hangingPunct="1">
        <a:spcBef>
          <a:spcPct val="0"/>
        </a:spcBef>
        <a:spcAft>
          <a:spcPct val="0"/>
        </a:spcAft>
        <a:defRPr sz="3000">
          <a:solidFill>
            <a:schemeClr val="tx1"/>
          </a:solidFill>
          <a:latin typeface="Calibri" charset="0"/>
          <a:ea typeface="MS PGothic"/>
          <a:cs typeface="MS PGothic"/>
        </a:defRPr>
      </a:lvl3pPr>
      <a:lvl4pPr algn="ctr" rtl="0" eaLnBrk="1" fontAlgn="base" hangingPunct="1">
        <a:spcBef>
          <a:spcPct val="0"/>
        </a:spcBef>
        <a:spcAft>
          <a:spcPct val="0"/>
        </a:spcAft>
        <a:defRPr sz="3000">
          <a:solidFill>
            <a:schemeClr val="tx1"/>
          </a:solidFill>
          <a:latin typeface="Calibri" charset="0"/>
          <a:ea typeface="MS PGothic"/>
          <a:cs typeface="MS PGothic"/>
        </a:defRPr>
      </a:lvl4pPr>
      <a:lvl5pPr algn="ctr" rtl="0" eaLnBrk="1" fontAlgn="base" hangingPunct="1">
        <a:spcBef>
          <a:spcPct val="0"/>
        </a:spcBef>
        <a:spcAft>
          <a:spcPct val="0"/>
        </a:spcAft>
        <a:defRPr sz="3000">
          <a:solidFill>
            <a:schemeClr val="tx1"/>
          </a:solidFill>
          <a:latin typeface="Calibri" charset="0"/>
          <a:ea typeface="MS PGothic"/>
          <a:cs typeface="MS PGothic"/>
        </a:defRPr>
      </a:lvl5pPr>
      <a:lvl6pPr marL="457200" algn="ctr" rtl="0" eaLnBrk="1" fontAlgn="base" hangingPunct="1">
        <a:spcBef>
          <a:spcPct val="0"/>
        </a:spcBef>
        <a:spcAft>
          <a:spcPct val="0"/>
        </a:spcAft>
        <a:defRPr sz="3000">
          <a:solidFill>
            <a:schemeClr val="tx1"/>
          </a:solidFill>
          <a:latin typeface="Calibri" charset="0"/>
          <a:ea typeface="ＭＳ Ｐゴシック" charset="-128"/>
        </a:defRPr>
      </a:lvl6pPr>
      <a:lvl7pPr marL="914400" algn="ctr" rtl="0" eaLnBrk="1" fontAlgn="base" hangingPunct="1">
        <a:spcBef>
          <a:spcPct val="0"/>
        </a:spcBef>
        <a:spcAft>
          <a:spcPct val="0"/>
        </a:spcAft>
        <a:defRPr sz="3000">
          <a:solidFill>
            <a:schemeClr val="tx1"/>
          </a:solidFill>
          <a:latin typeface="Calibri" charset="0"/>
          <a:ea typeface="ＭＳ Ｐゴシック" charset="-128"/>
        </a:defRPr>
      </a:lvl7pPr>
      <a:lvl8pPr marL="1371600" algn="ctr" rtl="0" eaLnBrk="1" fontAlgn="base" hangingPunct="1">
        <a:spcBef>
          <a:spcPct val="0"/>
        </a:spcBef>
        <a:spcAft>
          <a:spcPct val="0"/>
        </a:spcAft>
        <a:defRPr sz="3000">
          <a:solidFill>
            <a:schemeClr val="tx1"/>
          </a:solidFill>
          <a:latin typeface="Calibri" charset="0"/>
          <a:ea typeface="ＭＳ Ｐゴシック" charset="-128"/>
        </a:defRPr>
      </a:lvl8pPr>
      <a:lvl9pPr marL="1828800" algn="ctr" rtl="0" eaLnBrk="1" fontAlgn="base" hangingPunct="1">
        <a:spcBef>
          <a:spcPct val="0"/>
        </a:spcBef>
        <a:spcAft>
          <a:spcPct val="0"/>
        </a:spcAft>
        <a:defRPr sz="3000">
          <a:solidFill>
            <a:schemeClr val="tx1"/>
          </a:solidFill>
          <a:latin typeface="Calibri" charset="0"/>
          <a:ea typeface="ＭＳ Ｐゴシック" charset="-128"/>
        </a:defRPr>
      </a:lvl9pPr>
    </p:titleStyle>
    <p:bodyStyle>
      <a:lvl1pPr marL="342900" indent="-342900" algn="l" rtl="0" eaLnBrk="1" fontAlgn="base" hangingPunct="1">
        <a:spcBef>
          <a:spcPct val="20000"/>
        </a:spcBef>
        <a:spcAft>
          <a:spcPct val="0"/>
        </a:spcAft>
        <a:buFont typeface="Arial" pitchFamily="34" charset="0"/>
        <a:buChar char="•"/>
        <a:defRPr sz="3200" kern="1200">
          <a:solidFill>
            <a:schemeClr val="tx1"/>
          </a:solidFill>
          <a:latin typeface="+mn-lt"/>
          <a:ea typeface="MS PGothic"/>
          <a:cs typeface="MS PGothic"/>
        </a:defRPr>
      </a:lvl1pPr>
      <a:lvl2pPr marL="742950" indent="-285750" algn="l" rtl="0" eaLnBrk="1" fontAlgn="base" hangingPunct="1">
        <a:spcBef>
          <a:spcPct val="20000"/>
        </a:spcBef>
        <a:spcAft>
          <a:spcPct val="0"/>
        </a:spcAft>
        <a:buFont typeface="Arial" pitchFamily="34" charset="0"/>
        <a:buChar char="–"/>
        <a:defRPr sz="2800" kern="1200">
          <a:solidFill>
            <a:schemeClr val="tx1"/>
          </a:solidFill>
          <a:latin typeface="+mn-lt"/>
          <a:ea typeface="MS PGothic"/>
          <a:cs typeface="MS PGothic"/>
        </a:defRPr>
      </a:lvl2pPr>
      <a:lvl3pPr marL="1143000" indent="-228600" algn="l" rtl="0" eaLnBrk="1" fontAlgn="base" hangingPunct="1">
        <a:spcBef>
          <a:spcPct val="20000"/>
        </a:spcBef>
        <a:spcAft>
          <a:spcPct val="0"/>
        </a:spcAft>
        <a:buFont typeface="Arial" pitchFamily="34" charset="0"/>
        <a:buChar char="•"/>
        <a:defRPr sz="2400" kern="1200">
          <a:solidFill>
            <a:schemeClr val="tx1"/>
          </a:solidFill>
          <a:latin typeface="+mn-lt"/>
          <a:ea typeface="MS PGothic"/>
          <a:cs typeface="MS PGothic"/>
        </a:defRPr>
      </a:lvl3pPr>
      <a:lvl4pPr marL="1600200" indent="-228600" algn="l" rtl="0" eaLnBrk="1" fontAlgn="base" hangingPunct="1">
        <a:spcBef>
          <a:spcPct val="20000"/>
        </a:spcBef>
        <a:spcAft>
          <a:spcPct val="0"/>
        </a:spcAft>
        <a:buFont typeface="Arial" pitchFamily="34" charset="0"/>
        <a:buChar char="–"/>
        <a:defRPr sz="2000" kern="1200">
          <a:solidFill>
            <a:schemeClr val="tx1"/>
          </a:solidFill>
          <a:latin typeface="+mn-lt"/>
          <a:ea typeface="MS PGothic"/>
          <a:cs typeface="MS PGothic"/>
        </a:defRPr>
      </a:lvl4pPr>
      <a:lvl5pPr marL="2057400" indent="-228600" algn="l" rtl="0" eaLnBrk="1" fontAlgn="base" hangingPunct="1">
        <a:spcBef>
          <a:spcPct val="20000"/>
        </a:spcBef>
        <a:spcAft>
          <a:spcPct val="0"/>
        </a:spcAft>
        <a:buFont typeface="Arial" pitchFamily="34" charset="0"/>
        <a:buChar char="»"/>
        <a:defRPr sz="2000" kern="1200">
          <a:solidFill>
            <a:schemeClr val="tx1"/>
          </a:solidFill>
          <a:latin typeface="+mn-lt"/>
          <a:ea typeface="MS PGothic"/>
          <a:cs typeface="MS PGothic"/>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hyperlink" Target="https://github.com/ydv-kanchan/EasyMart/tree/main" TargetMode="Externa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93672" y="5619121"/>
            <a:ext cx="9252520" cy="1331518"/>
          </a:xfrm>
          <a:prstGeom prst="rect">
            <a:avLst/>
          </a:prstGeom>
          <a:noFill/>
        </p:spPr>
        <p:txBody>
          <a:bodyPr wrap="square" rtlCol="0">
            <a:spAutoFit/>
          </a:bodyPr>
          <a:lstStyle/>
          <a:p>
            <a:pPr marL="1457325">
              <a:lnSpc>
                <a:spcPct val="107000"/>
              </a:lnSpc>
              <a:spcAft>
                <a:spcPts val="275"/>
              </a:spcAft>
            </a:pPr>
            <a:r>
              <a:rPr lang="en-IN" sz="2400" b="1" kern="100" dirty="0">
                <a:solidFill>
                  <a:srgbClr val="000000"/>
                </a:solidFill>
                <a:effectLst/>
                <a:latin typeface="Times New Roman" panose="02020603050405020304" pitchFamily="18" charset="0"/>
                <a:ea typeface="Times New Roman" panose="02020603050405020304" pitchFamily="18" charset="0"/>
              </a:rPr>
              <a:t>Department of Computer Science and Engineering, </a:t>
            </a:r>
            <a:endParaRPr lang="en-IN" sz="2400" b="1" kern="100" dirty="0">
              <a:solidFill>
                <a:srgbClr val="000000"/>
              </a:solidFill>
              <a:effectLst/>
              <a:latin typeface="Calibri" panose="020F0502020204030204" pitchFamily="34" charset="0"/>
              <a:ea typeface="Calibri" panose="020F0502020204030204" pitchFamily="34" charset="0"/>
            </a:endParaRPr>
          </a:p>
          <a:p>
            <a:pPr marL="547370" algn="ctr">
              <a:lnSpc>
                <a:spcPct val="107000"/>
              </a:lnSpc>
              <a:spcAft>
                <a:spcPts val="800"/>
              </a:spcAft>
            </a:pPr>
            <a:r>
              <a:rPr lang="en-IN" sz="2400" b="1" kern="100" dirty="0" err="1">
                <a:solidFill>
                  <a:srgbClr val="000000"/>
                </a:solidFill>
                <a:effectLst/>
                <a:latin typeface="Times New Roman" panose="02020603050405020304" pitchFamily="18" charset="0"/>
                <a:ea typeface="Times New Roman" panose="02020603050405020304" pitchFamily="18" charset="0"/>
              </a:rPr>
              <a:t>Chitkara</a:t>
            </a:r>
            <a:r>
              <a:rPr lang="en-IN" sz="2400" b="1" kern="100" dirty="0">
                <a:solidFill>
                  <a:srgbClr val="000000"/>
                </a:solidFill>
                <a:effectLst/>
                <a:latin typeface="Times New Roman" panose="02020603050405020304" pitchFamily="18" charset="0"/>
                <a:ea typeface="Times New Roman" panose="02020603050405020304" pitchFamily="18" charset="0"/>
              </a:rPr>
              <a:t> University, Punjab </a:t>
            </a:r>
            <a:endParaRPr lang="en-IN" sz="2400" b="1" kern="100" dirty="0">
              <a:solidFill>
                <a:srgbClr val="000000"/>
              </a:solidFill>
              <a:effectLst/>
              <a:latin typeface="Calibri" panose="020F0502020204030204" pitchFamily="34" charset="0"/>
              <a:ea typeface="Calibri" panose="020F0502020204030204" pitchFamily="34" charset="0"/>
            </a:endParaRPr>
          </a:p>
          <a:p>
            <a:endParaRPr lang="en-US" sz="2000" b="1" dirty="0">
              <a:solidFill>
                <a:srgbClr val="FF0000"/>
              </a:solidFill>
              <a:latin typeface="Times New Roman" pitchFamily="18" charset="0"/>
              <a:cs typeface="Times New Roman" pitchFamily="18" charset="0"/>
            </a:endParaRPr>
          </a:p>
        </p:txBody>
      </p:sp>
      <p:sp>
        <p:nvSpPr>
          <p:cNvPr id="4" name="TextBox 3">
            <a:extLst>
              <a:ext uri="{FF2B5EF4-FFF2-40B4-BE49-F238E27FC236}">
                <a16:creationId xmlns:a16="http://schemas.microsoft.com/office/drawing/2014/main" id="{3F65A776-8973-9EAE-EA20-A24928924170}"/>
              </a:ext>
            </a:extLst>
          </p:cNvPr>
          <p:cNvSpPr txBox="1"/>
          <p:nvPr/>
        </p:nvSpPr>
        <p:spPr>
          <a:xfrm>
            <a:off x="971600" y="1308096"/>
            <a:ext cx="7285143" cy="1815882"/>
          </a:xfrm>
          <a:prstGeom prst="rect">
            <a:avLst/>
          </a:prstGeom>
          <a:noFill/>
        </p:spPr>
        <p:txBody>
          <a:bodyPr wrap="square" rtlCol="0">
            <a:spAutoFit/>
          </a:bodyPr>
          <a:lstStyle/>
          <a:p>
            <a:pPr algn="ctr"/>
            <a:r>
              <a:rPr lang="en-IN" sz="1800" b="1" dirty="0">
                <a:solidFill>
                  <a:srgbClr val="000000"/>
                </a:solidFill>
                <a:effectLst/>
                <a:latin typeface="Times New Roman" panose="02020603050405020304" pitchFamily="18" charset="0"/>
                <a:ea typeface="Times New Roman" panose="02020603050405020304" pitchFamily="18" charset="0"/>
              </a:rPr>
              <a:t>Project Presentation on Full Stack Engineering (</a:t>
            </a:r>
            <a:r>
              <a:rPr lang="en-IN" b="1" dirty="0">
                <a:solidFill>
                  <a:srgbClr val="000000"/>
                </a:solidFill>
                <a:latin typeface="Times New Roman" panose="02020603050405020304" pitchFamily="18" charset="0"/>
                <a:ea typeface="Times New Roman" panose="02020603050405020304" pitchFamily="18" charset="0"/>
              </a:rPr>
              <a:t>FSE</a:t>
            </a:r>
            <a:r>
              <a:rPr lang="en-IN" sz="1800" b="1" dirty="0">
                <a:solidFill>
                  <a:srgbClr val="000000"/>
                </a:solidFill>
                <a:effectLst/>
                <a:latin typeface="Times New Roman" panose="02020603050405020304" pitchFamily="18" charset="0"/>
                <a:ea typeface="Times New Roman" panose="02020603050405020304" pitchFamily="18" charset="0"/>
              </a:rPr>
              <a:t>) </a:t>
            </a:r>
          </a:p>
          <a:p>
            <a:pPr algn="ctr"/>
            <a:r>
              <a:rPr lang="en-IN" b="1" dirty="0">
                <a:solidFill>
                  <a:srgbClr val="000000"/>
                </a:solidFill>
                <a:latin typeface="Times New Roman" panose="02020603050405020304" pitchFamily="18" charset="0"/>
                <a:ea typeface="Times New Roman" panose="02020603050405020304" pitchFamily="18" charset="0"/>
              </a:rPr>
              <a:t>On</a:t>
            </a:r>
            <a:r>
              <a:rPr lang="en-IN" sz="1800" b="1" dirty="0">
                <a:solidFill>
                  <a:srgbClr val="000000"/>
                </a:solidFill>
                <a:effectLst/>
                <a:latin typeface="Times New Roman" panose="02020603050405020304" pitchFamily="18" charset="0"/>
                <a:ea typeface="Times New Roman" panose="02020603050405020304" pitchFamily="18" charset="0"/>
              </a:rPr>
              <a:t> </a:t>
            </a:r>
          </a:p>
          <a:p>
            <a:pPr algn="ctr"/>
            <a:endParaRPr lang="en-IN" sz="1800" b="1" dirty="0">
              <a:solidFill>
                <a:srgbClr val="000000"/>
              </a:solidFill>
              <a:effectLst/>
              <a:latin typeface="Times New Roman" panose="02020603050405020304" pitchFamily="18" charset="0"/>
              <a:ea typeface="Times New Roman" panose="02020603050405020304" pitchFamily="18" charset="0"/>
            </a:endParaRPr>
          </a:p>
          <a:p>
            <a:pPr algn="ctr"/>
            <a:r>
              <a:rPr lang="en-IN" b="1" dirty="0" err="1">
                <a:solidFill>
                  <a:srgbClr val="000000"/>
                </a:solidFill>
                <a:latin typeface="Times New Roman" panose="02020603050405020304" pitchFamily="18" charset="0"/>
                <a:ea typeface="Times New Roman" panose="02020603050405020304" pitchFamily="18" charset="0"/>
              </a:rPr>
              <a:t>EasyMart</a:t>
            </a:r>
            <a:r>
              <a:rPr lang="en-IN" b="1" dirty="0">
                <a:solidFill>
                  <a:srgbClr val="000000"/>
                </a:solidFill>
                <a:latin typeface="Times New Roman" panose="02020603050405020304" pitchFamily="18" charset="0"/>
                <a:ea typeface="Times New Roman" panose="02020603050405020304" pitchFamily="18" charset="0"/>
              </a:rPr>
              <a:t> </a:t>
            </a:r>
            <a:endParaRPr lang="en-IN" sz="1800" b="1" dirty="0">
              <a:solidFill>
                <a:srgbClr val="000000"/>
              </a:solidFill>
              <a:effectLst/>
              <a:latin typeface="Times New Roman" panose="02020603050405020304" pitchFamily="18" charset="0"/>
              <a:ea typeface="Times New Roman" panose="02020603050405020304" pitchFamily="18" charset="0"/>
            </a:endParaRPr>
          </a:p>
          <a:p>
            <a:pPr algn="ctr"/>
            <a:endParaRPr lang="en-IN" sz="4000" dirty="0">
              <a:solidFill>
                <a:srgbClr val="FF0000"/>
              </a:solidFill>
            </a:endParaRPr>
          </a:p>
        </p:txBody>
      </p:sp>
      <p:sp>
        <p:nvSpPr>
          <p:cNvPr id="6" name="TextBox 5">
            <a:extLst>
              <a:ext uri="{FF2B5EF4-FFF2-40B4-BE49-F238E27FC236}">
                <a16:creationId xmlns:a16="http://schemas.microsoft.com/office/drawing/2014/main" id="{74E1D4E5-BD65-D01B-DE12-02BA77C72F7C}"/>
              </a:ext>
            </a:extLst>
          </p:cNvPr>
          <p:cNvSpPr txBox="1"/>
          <p:nvPr/>
        </p:nvSpPr>
        <p:spPr>
          <a:xfrm>
            <a:off x="611560" y="4279345"/>
            <a:ext cx="3384376" cy="1015663"/>
          </a:xfrm>
          <a:prstGeom prst="rect">
            <a:avLst/>
          </a:prstGeom>
          <a:noFill/>
        </p:spPr>
        <p:txBody>
          <a:bodyPr wrap="square" rtlCol="0">
            <a:spAutoFit/>
          </a:bodyPr>
          <a:lstStyle/>
          <a:p>
            <a:r>
              <a:rPr lang="en-IN" sz="2000" b="1" dirty="0"/>
              <a:t>Submitted by:</a:t>
            </a:r>
            <a:endParaRPr lang="en-IN" sz="2000" dirty="0"/>
          </a:p>
          <a:p>
            <a:r>
              <a:rPr lang="en-IN" sz="2000" dirty="0"/>
              <a:t>Jasjeet Kaur (2210990442)</a:t>
            </a:r>
          </a:p>
          <a:p>
            <a:r>
              <a:rPr lang="en-IN" sz="2000" dirty="0"/>
              <a:t>Kanchan Yadav (2210990471)</a:t>
            </a:r>
          </a:p>
        </p:txBody>
      </p:sp>
      <p:sp>
        <p:nvSpPr>
          <p:cNvPr id="10" name="TextBox 9">
            <a:extLst>
              <a:ext uri="{FF2B5EF4-FFF2-40B4-BE49-F238E27FC236}">
                <a16:creationId xmlns:a16="http://schemas.microsoft.com/office/drawing/2014/main" id="{A673B8CD-AC49-9790-97CC-47D839B95817}"/>
              </a:ext>
            </a:extLst>
          </p:cNvPr>
          <p:cNvSpPr txBox="1"/>
          <p:nvPr/>
        </p:nvSpPr>
        <p:spPr>
          <a:xfrm>
            <a:off x="6063082" y="4490711"/>
            <a:ext cx="2613374" cy="707886"/>
          </a:xfrm>
          <a:prstGeom prst="rect">
            <a:avLst/>
          </a:prstGeom>
          <a:noFill/>
        </p:spPr>
        <p:txBody>
          <a:bodyPr wrap="square" rtlCol="0">
            <a:spAutoFit/>
          </a:bodyPr>
          <a:lstStyle/>
          <a:p>
            <a:r>
              <a:rPr lang="en-IN" sz="2000" b="1" dirty="0"/>
              <a:t>Supervised By:</a:t>
            </a:r>
          </a:p>
          <a:p>
            <a:r>
              <a:rPr lang="en-IN" sz="2000" dirty="0"/>
              <a:t>Mr. Gautam Mukherjee</a:t>
            </a:r>
          </a:p>
        </p:txBody>
      </p:sp>
      <p:pic>
        <p:nvPicPr>
          <p:cNvPr id="3" name="Picture 2">
            <a:extLst>
              <a:ext uri="{FF2B5EF4-FFF2-40B4-BE49-F238E27FC236}">
                <a16:creationId xmlns:a16="http://schemas.microsoft.com/office/drawing/2014/main" id="{2864BE56-20D5-DC9D-0BF4-567689C1624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080917" y="2056441"/>
            <a:ext cx="2982165" cy="2060848"/>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advTm="4000"/>
    </mc:Choice>
    <mc:Fallback xmlns="">
      <p:transition advTm="400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4C22441-C6BC-54D1-6256-1CA6E0FE86CC}"/>
              </a:ext>
            </a:extLst>
          </p:cNvPr>
          <p:cNvSpPr txBox="1"/>
          <p:nvPr/>
        </p:nvSpPr>
        <p:spPr>
          <a:xfrm>
            <a:off x="467544" y="260648"/>
            <a:ext cx="5400600" cy="584775"/>
          </a:xfrm>
          <a:prstGeom prst="rect">
            <a:avLst/>
          </a:prstGeom>
          <a:noFill/>
        </p:spPr>
        <p:txBody>
          <a:bodyPr wrap="square" rtlCol="0">
            <a:spAutoFit/>
          </a:bodyPr>
          <a:lstStyle/>
          <a:p>
            <a:r>
              <a:rPr lang="en-US" sz="3200" b="1" dirty="0">
                <a:latin typeface="Times New Roman" pitchFamily="18" charset="0"/>
                <a:cs typeface="Times New Roman" pitchFamily="18" charset="0"/>
              </a:rPr>
              <a:t>Project Highlights</a:t>
            </a:r>
          </a:p>
        </p:txBody>
      </p:sp>
      <p:pic>
        <p:nvPicPr>
          <p:cNvPr id="5" name="Picture 4">
            <a:extLst>
              <a:ext uri="{FF2B5EF4-FFF2-40B4-BE49-F238E27FC236}">
                <a16:creationId xmlns:a16="http://schemas.microsoft.com/office/drawing/2014/main" id="{2DF34278-0421-2BA1-13E3-D17C20F1208F}"/>
              </a:ext>
            </a:extLst>
          </p:cNvPr>
          <p:cNvPicPr>
            <a:picLocks noChangeAspect="1"/>
          </p:cNvPicPr>
          <p:nvPr/>
        </p:nvPicPr>
        <p:blipFill>
          <a:blip r:embed="rId2"/>
          <a:stretch>
            <a:fillRect/>
          </a:stretch>
        </p:blipFill>
        <p:spPr>
          <a:xfrm>
            <a:off x="184662" y="1223298"/>
            <a:ext cx="8959338" cy="4411403"/>
          </a:xfrm>
          <a:prstGeom prst="rect">
            <a:avLst/>
          </a:prstGeom>
        </p:spPr>
      </p:pic>
    </p:spTree>
    <p:extLst>
      <p:ext uri="{BB962C8B-B14F-4D97-AF65-F5344CB8AC3E}">
        <p14:creationId xmlns:p14="http://schemas.microsoft.com/office/powerpoint/2010/main" val="421670914"/>
      </p:ext>
    </p:extLst>
  </p:cSld>
  <p:clrMapOvr>
    <a:masterClrMapping/>
  </p:clrMapOvr>
  <p:transition advTm="4000">
    <p:cut/>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C8B06D-1EAC-55CC-59A0-720FA9684318}"/>
              </a:ext>
            </a:extLst>
          </p:cNvPr>
          <p:cNvSpPr>
            <a:spLocks noGrp="1"/>
          </p:cNvSpPr>
          <p:nvPr>
            <p:ph type="ctrTitle"/>
          </p:nvPr>
        </p:nvSpPr>
        <p:spPr>
          <a:xfrm>
            <a:off x="0" y="1"/>
            <a:ext cx="3923928" cy="914400"/>
          </a:xfrm>
        </p:spPr>
        <p:txBody>
          <a:bodyPr/>
          <a:lstStyle/>
          <a:p>
            <a:r>
              <a:rPr lang="en-IN" dirty="0"/>
              <a:t>Project Highlights</a:t>
            </a:r>
          </a:p>
        </p:txBody>
      </p:sp>
      <p:sp>
        <p:nvSpPr>
          <p:cNvPr id="6" name="Subtitle 5">
            <a:extLst>
              <a:ext uri="{FF2B5EF4-FFF2-40B4-BE49-F238E27FC236}">
                <a16:creationId xmlns:a16="http://schemas.microsoft.com/office/drawing/2014/main" id="{59E043DF-CED8-F1E1-C670-1EEAA4374DE0}"/>
              </a:ext>
            </a:extLst>
          </p:cNvPr>
          <p:cNvSpPr>
            <a:spLocks noGrp="1"/>
          </p:cNvSpPr>
          <p:nvPr>
            <p:ph type="subTitle" idx="1"/>
          </p:nvPr>
        </p:nvSpPr>
        <p:spPr/>
        <p:txBody>
          <a:bodyPr/>
          <a:lstStyle/>
          <a:p>
            <a:endParaRPr lang="en-IN"/>
          </a:p>
        </p:txBody>
      </p:sp>
      <p:pic>
        <p:nvPicPr>
          <p:cNvPr id="8" name="Picture 7">
            <a:extLst>
              <a:ext uri="{FF2B5EF4-FFF2-40B4-BE49-F238E27FC236}">
                <a16:creationId xmlns:a16="http://schemas.microsoft.com/office/drawing/2014/main" id="{00D7940E-C298-ADFD-D851-453C5423B51A}"/>
              </a:ext>
            </a:extLst>
          </p:cNvPr>
          <p:cNvPicPr>
            <a:picLocks noChangeAspect="1"/>
          </p:cNvPicPr>
          <p:nvPr/>
        </p:nvPicPr>
        <p:blipFill>
          <a:blip r:embed="rId2"/>
          <a:stretch>
            <a:fillRect/>
          </a:stretch>
        </p:blipFill>
        <p:spPr>
          <a:xfrm>
            <a:off x="186815" y="1268760"/>
            <a:ext cx="8770369" cy="4512728"/>
          </a:xfrm>
          <a:prstGeom prst="rect">
            <a:avLst/>
          </a:prstGeom>
        </p:spPr>
      </p:pic>
    </p:spTree>
    <p:extLst>
      <p:ext uri="{BB962C8B-B14F-4D97-AF65-F5344CB8AC3E}">
        <p14:creationId xmlns:p14="http://schemas.microsoft.com/office/powerpoint/2010/main" val="2119181046"/>
      </p:ext>
    </p:extLst>
  </p:cSld>
  <p:clrMapOvr>
    <a:masterClrMapping/>
  </p:clrMapOvr>
  <p:transition advTm="4000">
    <p:cu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FB3F44-7FCE-0A20-1831-486CF6DAFBBF}"/>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355F56E9-70E5-CC0B-9020-123E069FED7E}"/>
              </a:ext>
            </a:extLst>
          </p:cNvPr>
          <p:cNvSpPr txBox="1"/>
          <p:nvPr/>
        </p:nvSpPr>
        <p:spPr>
          <a:xfrm>
            <a:off x="467544" y="260648"/>
            <a:ext cx="5400600" cy="584775"/>
          </a:xfrm>
          <a:prstGeom prst="rect">
            <a:avLst/>
          </a:prstGeom>
          <a:noFill/>
        </p:spPr>
        <p:txBody>
          <a:bodyPr wrap="square" rtlCol="0">
            <a:spAutoFit/>
          </a:bodyPr>
          <a:lstStyle/>
          <a:p>
            <a:r>
              <a:rPr lang="en-US" sz="3200" b="1" dirty="0">
                <a:latin typeface="Times New Roman" pitchFamily="18" charset="0"/>
                <a:cs typeface="Times New Roman" pitchFamily="18" charset="0"/>
              </a:rPr>
              <a:t>Project Highlights</a:t>
            </a:r>
          </a:p>
        </p:txBody>
      </p:sp>
      <p:pic>
        <p:nvPicPr>
          <p:cNvPr id="5" name="Picture 4">
            <a:extLst>
              <a:ext uri="{FF2B5EF4-FFF2-40B4-BE49-F238E27FC236}">
                <a16:creationId xmlns:a16="http://schemas.microsoft.com/office/drawing/2014/main" id="{0ABD5CB5-0E47-649C-AA91-F37BE378D3C8}"/>
              </a:ext>
            </a:extLst>
          </p:cNvPr>
          <p:cNvPicPr>
            <a:picLocks noChangeAspect="1"/>
          </p:cNvPicPr>
          <p:nvPr/>
        </p:nvPicPr>
        <p:blipFill>
          <a:blip r:embed="rId2"/>
          <a:stretch>
            <a:fillRect/>
          </a:stretch>
        </p:blipFill>
        <p:spPr>
          <a:xfrm>
            <a:off x="188465" y="1268759"/>
            <a:ext cx="8560000" cy="4413357"/>
          </a:xfrm>
          <a:prstGeom prst="rect">
            <a:avLst/>
          </a:prstGeom>
        </p:spPr>
      </p:pic>
    </p:spTree>
    <p:extLst>
      <p:ext uri="{BB962C8B-B14F-4D97-AF65-F5344CB8AC3E}">
        <p14:creationId xmlns:p14="http://schemas.microsoft.com/office/powerpoint/2010/main" val="2190761284"/>
      </p:ext>
    </p:extLst>
  </p:cSld>
  <p:clrMapOvr>
    <a:masterClrMapping/>
  </p:clrMapOvr>
  <p:transition advTm="4000">
    <p:cu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5EF3E3-0B62-4773-86CC-66A1B32556E1}"/>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E383C17A-E60F-C714-CDB1-BF5F8FDC8510}"/>
              </a:ext>
            </a:extLst>
          </p:cNvPr>
          <p:cNvSpPr txBox="1"/>
          <p:nvPr/>
        </p:nvSpPr>
        <p:spPr>
          <a:xfrm>
            <a:off x="467544" y="260648"/>
            <a:ext cx="5400600" cy="584775"/>
          </a:xfrm>
          <a:prstGeom prst="rect">
            <a:avLst/>
          </a:prstGeom>
          <a:noFill/>
        </p:spPr>
        <p:txBody>
          <a:bodyPr wrap="square" rtlCol="0">
            <a:spAutoFit/>
          </a:bodyPr>
          <a:lstStyle/>
          <a:p>
            <a:r>
              <a:rPr lang="en-US" sz="3200" b="1" dirty="0">
                <a:latin typeface="Times New Roman" pitchFamily="18" charset="0"/>
                <a:cs typeface="Times New Roman" pitchFamily="18" charset="0"/>
              </a:rPr>
              <a:t>Project Highlights</a:t>
            </a:r>
          </a:p>
        </p:txBody>
      </p:sp>
      <p:pic>
        <p:nvPicPr>
          <p:cNvPr id="6" name="Picture 5">
            <a:extLst>
              <a:ext uri="{FF2B5EF4-FFF2-40B4-BE49-F238E27FC236}">
                <a16:creationId xmlns:a16="http://schemas.microsoft.com/office/drawing/2014/main" id="{D25AFAED-E3B5-3D69-A8F6-8B4DF0CCA3F7}"/>
              </a:ext>
            </a:extLst>
          </p:cNvPr>
          <p:cNvPicPr>
            <a:picLocks noChangeAspect="1"/>
          </p:cNvPicPr>
          <p:nvPr/>
        </p:nvPicPr>
        <p:blipFill>
          <a:blip r:embed="rId2"/>
          <a:stretch>
            <a:fillRect/>
          </a:stretch>
        </p:blipFill>
        <p:spPr>
          <a:xfrm>
            <a:off x="467544" y="1087484"/>
            <a:ext cx="7992888" cy="4683031"/>
          </a:xfrm>
          <a:prstGeom prst="rect">
            <a:avLst/>
          </a:prstGeom>
        </p:spPr>
      </p:pic>
    </p:spTree>
    <p:extLst>
      <p:ext uri="{BB962C8B-B14F-4D97-AF65-F5344CB8AC3E}">
        <p14:creationId xmlns:p14="http://schemas.microsoft.com/office/powerpoint/2010/main" val="3840653800"/>
      </p:ext>
    </p:extLst>
  </p:cSld>
  <p:clrMapOvr>
    <a:masterClrMapping/>
  </p:clrMapOvr>
  <p:transition advTm="4000">
    <p:cut/>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CDB5A6-5DA5-2304-7F11-453BE68A9032}"/>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7328DEE0-AB9C-D458-E24D-8F58C874DD4B}"/>
              </a:ext>
            </a:extLst>
          </p:cNvPr>
          <p:cNvSpPr txBox="1"/>
          <p:nvPr/>
        </p:nvSpPr>
        <p:spPr>
          <a:xfrm>
            <a:off x="467544" y="260648"/>
            <a:ext cx="5400600" cy="584775"/>
          </a:xfrm>
          <a:prstGeom prst="rect">
            <a:avLst/>
          </a:prstGeom>
          <a:noFill/>
        </p:spPr>
        <p:txBody>
          <a:bodyPr wrap="square" rtlCol="0">
            <a:spAutoFit/>
          </a:bodyPr>
          <a:lstStyle/>
          <a:p>
            <a:r>
              <a:rPr lang="en-US" sz="3200" b="1" dirty="0">
                <a:latin typeface="Times New Roman" pitchFamily="18" charset="0"/>
                <a:cs typeface="Times New Roman" pitchFamily="18" charset="0"/>
              </a:rPr>
              <a:t>Project Highlights</a:t>
            </a:r>
          </a:p>
        </p:txBody>
      </p:sp>
      <p:pic>
        <p:nvPicPr>
          <p:cNvPr id="5" name="Picture 4">
            <a:extLst>
              <a:ext uri="{FF2B5EF4-FFF2-40B4-BE49-F238E27FC236}">
                <a16:creationId xmlns:a16="http://schemas.microsoft.com/office/drawing/2014/main" id="{AB5C38A7-C9D2-176E-53CF-4D03516CC669}"/>
              </a:ext>
            </a:extLst>
          </p:cNvPr>
          <p:cNvPicPr>
            <a:picLocks noChangeAspect="1"/>
          </p:cNvPicPr>
          <p:nvPr/>
        </p:nvPicPr>
        <p:blipFill>
          <a:blip r:embed="rId2"/>
          <a:stretch>
            <a:fillRect/>
          </a:stretch>
        </p:blipFill>
        <p:spPr>
          <a:xfrm>
            <a:off x="467544" y="1049392"/>
            <a:ext cx="8064896" cy="4759216"/>
          </a:xfrm>
          <a:prstGeom prst="rect">
            <a:avLst/>
          </a:prstGeom>
        </p:spPr>
      </p:pic>
    </p:spTree>
    <p:extLst>
      <p:ext uri="{BB962C8B-B14F-4D97-AF65-F5344CB8AC3E}">
        <p14:creationId xmlns:p14="http://schemas.microsoft.com/office/powerpoint/2010/main" val="3352422100"/>
      </p:ext>
    </p:extLst>
  </p:cSld>
  <p:clrMapOvr>
    <a:masterClrMapping/>
  </p:clrMapOvr>
  <p:transition advTm="4000">
    <p:cut/>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CCDC07-E4F2-2143-A41D-B8A177BAA539}"/>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4EC121DD-8865-53CD-B73F-604B40628B72}"/>
              </a:ext>
            </a:extLst>
          </p:cNvPr>
          <p:cNvSpPr txBox="1"/>
          <p:nvPr/>
        </p:nvSpPr>
        <p:spPr>
          <a:xfrm>
            <a:off x="467544" y="260648"/>
            <a:ext cx="5400600" cy="584775"/>
          </a:xfrm>
          <a:prstGeom prst="rect">
            <a:avLst/>
          </a:prstGeom>
          <a:noFill/>
        </p:spPr>
        <p:txBody>
          <a:bodyPr wrap="square" rtlCol="0">
            <a:spAutoFit/>
          </a:bodyPr>
          <a:lstStyle/>
          <a:p>
            <a:r>
              <a:rPr lang="en-US" sz="3200" b="1" dirty="0">
                <a:latin typeface="Times New Roman" pitchFamily="18" charset="0"/>
                <a:cs typeface="Times New Roman" pitchFamily="18" charset="0"/>
              </a:rPr>
              <a:t>Project Highlights</a:t>
            </a:r>
          </a:p>
        </p:txBody>
      </p:sp>
      <p:pic>
        <p:nvPicPr>
          <p:cNvPr id="5" name="Picture 4">
            <a:extLst>
              <a:ext uri="{FF2B5EF4-FFF2-40B4-BE49-F238E27FC236}">
                <a16:creationId xmlns:a16="http://schemas.microsoft.com/office/drawing/2014/main" id="{DD7FFF7C-6943-6659-68C9-0EB67FF4FEDD}"/>
              </a:ext>
            </a:extLst>
          </p:cNvPr>
          <p:cNvPicPr>
            <a:picLocks noChangeAspect="1"/>
          </p:cNvPicPr>
          <p:nvPr/>
        </p:nvPicPr>
        <p:blipFill>
          <a:blip r:embed="rId2"/>
          <a:stretch>
            <a:fillRect/>
          </a:stretch>
        </p:blipFill>
        <p:spPr>
          <a:xfrm>
            <a:off x="179512" y="1045958"/>
            <a:ext cx="8712968" cy="4766083"/>
          </a:xfrm>
          <a:prstGeom prst="rect">
            <a:avLst/>
          </a:prstGeom>
        </p:spPr>
      </p:pic>
    </p:spTree>
    <p:extLst>
      <p:ext uri="{BB962C8B-B14F-4D97-AF65-F5344CB8AC3E}">
        <p14:creationId xmlns:p14="http://schemas.microsoft.com/office/powerpoint/2010/main" val="3862007839"/>
      </p:ext>
    </p:extLst>
  </p:cSld>
  <p:clrMapOvr>
    <a:masterClrMapping/>
  </p:clrMapOvr>
  <p:transition advTm="4000">
    <p:cut/>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CB2B80-F5BC-8341-B8F5-5EDAC02EA1D8}"/>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4D6C3417-3E19-F221-BE5C-B99EDE3660D4}"/>
              </a:ext>
            </a:extLst>
          </p:cNvPr>
          <p:cNvSpPr txBox="1"/>
          <p:nvPr/>
        </p:nvSpPr>
        <p:spPr>
          <a:xfrm>
            <a:off x="467544" y="260648"/>
            <a:ext cx="5400600" cy="584775"/>
          </a:xfrm>
          <a:prstGeom prst="rect">
            <a:avLst/>
          </a:prstGeom>
          <a:noFill/>
        </p:spPr>
        <p:txBody>
          <a:bodyPr wrap="square" rtlCol="0">
            <a:spAutoFit/>
          </a:bodyPr>
          <a:lstStyle/>
          <a:p>
            <a:r>
              <a:rPr lang="en-US" sz="3200" b="1" dirty="0">
                <a:latin typeface="Times New Roman" pitchFamily="18" charset="0"/>
                <a:cs typeface="Times New Roman" pitchFamily="18" charset="0"/>
              </a:rPr>
              <a:t>Project Highlights</a:t>
            </a:r>
          </a:p>
        </p:txBody>
      </p:sp>
      <p:pic>
        <p:nvPicPr>
          <p:cNvPr id="5" name="Picture 4">
            <a:extLst>
              <a:ext uri="{FF2B5EF4-FFF2-40B4-BE49-F238E27FC236}">
                <a16:creationId xmlns:a16="http://schemas.microsoft.com/office/drawing/2014/main" id="{79552714-1D91-5124-4190-402C7E9C7CD7}"/>
              </a:ext>
            </a:extLst>
          </p:cNvPr>
          <p:cNvPicPr>
            <a:picLocks noChangeAspect="1"/>
          </p:cNvPicPr>
          <p:nvPr/>
        </p:nvPicPr>
        <p:blipFill>
          <a:blip r:embed="rId2"/>
          <a:stretch>
            <a:fillRect/>
          </a:stretch>
        </p:blipFill>
        <p:spPr>
          <a:xfrm>
            <a:off x="467544" y="1108627"/>
            <a:ext cx="8136904" cy="4768645"/>
          </a:xfrm>
          <a:prstGeom prst="rect">
            <a:avLst/>
          </a:prstGeom>
        </p:spPr>
      </p:pic>
    </p:spTree>
    <p:extLst>
      <p:ext uri="{BB962C8B-B14F-4D97-AF65-F5344CB8AC3E}">
        <p14:creationId xmlns:p14="http://schemas.microsoft.com/office/powerpoint/2010/main" val="3769508261"/>
      </p:ext>
    </p:extLst>
  </p:cSld>
  <p:clrMapOvr>
    <a:masterClrMapping/>
  </p:clrMapOvr>
  <p:transition advTm="4000">
    <p:cu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14EB3D-38E3-5878-B21C-BB4CE19148F6}"/>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90EFBD90-70DF-6C7D-2580-77B290B66499}"/>
              </a:ext>
            </a:extLst>
          </p:cNvPr>
          <p:cNvSpPr txBox="1"/>
          <p:nvPr/>
        </p:nvSpPr>
        <p:spPr>
          <a:xfrm>
            <a:off x="467544" y="260648"/>
            <a:ext cx="5400600" cy="584775"/>
          </a:xfrm>
          <a:prstGeom prst="rect">
            <a:avLst/>
          </a:prstGeom>
          <a:noFill/>
        </p:spPr>
        <p:txBody>
          <a:bodyPr wrap="square" rtlCol="0">
            <a:spAutoFit/>
          </a:bodyPr>
          <a:lstStyle/>
          <a:p>
            <a:r>
              <a:rPr lang="en-US" sz="3200" b="1" dirty="0">
                <a:latin typeface="Times New Roman" pitchFamily="18" charset="0"/>
                <a:cs typeface="Times New Roman" pitchFamily="18" charset="0"/>
              </a:rPr>
              <a:t>Project Highlights</a:t>
            </a:r>
          </a:p>
        </p:txBody>
      </p:sp>
      <p:pic>
        <p:nvPicPr>
          <p:cNvPr id="6" name="Picture 5">
            <a:extLst>
              <a:ext uri="{FF2B5EF4-FFF2-40B4-BE49-F238E27FC236}">
                <a16:creationId xmlns:a16="http://schemas.microsoft.com/office/drawing/2014/main" id="{8626E836-CD8F-0E42-FFC9-89764DF013FF}"/>
              </a:ext>
            </a:extLst>
          </p:cNvPr>
          <p:cNvPicPr>
            <a:picLocks noChangeAspect="1"/>
          </p:cNvPicPr>
          <p:nvPr/>
        </p:nvPicPr>
        <p:blipFill>
          <a:blip r:embed="rId2"/>
          <a:stretch>
            <a:fillRect/>
          </a:stretch>
        </p:blipFill>
        <p:spPr>
          <a:xfrm>
            <a:off x="179512" y="1155560"/>
            <a:ext cx="8496944" cy="4546879"/>
          </a:xfrm>
          <a:prstGeom prst="rect">
            <a:avLst/>
          </a:prstGeom>
        </p:spPr>
      </p:pic>
    </p:spTree>
    <p:extLst>
      <p:ext uri="{BB962C8B-B14F-4D97-AF65-F5344CB8AC3E}">
        <p14:creationId xmlns:p14="http://schemas.microsoft.com/office/powerpoint/2010/main" val="3396456589"/>
      </p:ext>
    </p:extLst>
  </p:cSld>
  <p:clrMapOvr>
    <a:masterClrMapping/>
  </p:clrMapOvr>
  <p:transition advTm="4000">
    <p:cut/>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C71A1D4-28E6-89D0-4E38-4E583B6468A5}"/>
              </a:ext>
            </a:extLst>
          </p:cNvPr>
          <p:cNvSpPr txBox="1"/>
          <p:nvPr/>
        </p:nvSpPr>
        <p:spPr>
          <a:xfrm>
            <a:off x="467544" y="260648"/>
            <a:ext cx="5400600" cy="584775"/>
          </a:xfrm>
          <a:prstGeom prst="rect">
            <a:avLst/>
          </a:prstGeom>
          <a:noFill/>
        </p:spPr>
        <p:txBody>
          <a:bodyPr wrap="square" rtlCol="0">
            <a:spAutoFit/>
          </a:bodyPr>
          <a:lstStyle/>
          <a:p>
            <a:r>
              <a:rPr lang="en-US" sz="3200" b="1" dirty="0">
                <a:latin typeface="Times New Roman" pitchFamily="18" charset="0"/>
                <a:cs typeface="Times New Roman" pitchFamily="18" charset="0"/>
              </a:rPr>
              <a:t>Results</a:t>
            </a:r>
          </a:p>
        </p:txBody>
      </p:sp>
      <p:sp>
        <p:nvSpPr>
          <p:cNvPr id="4" name="Rectangle 2">
            <a:extLst>
              <a:ext uri="{FF2B5EF4-FFF2-40B4-BE49-F238E27FC236}">
                <a16:creationId xmlns:a16="http://schemas.microsoft.com/office/drawing/2014/main" id="{806ED556-E10F-1E22-0D21-7F00B0FB7A9C}"/>
              </a:ext>
            </a:extLst>
          </p:cNvPr>
          <p:cNvSpPr>
            <a:spLocks noChangeArrowheads="1"/>
          </p:cNvSpPr>
          <p:nvPr/>
        </p:nvSpPr>
        <p:spPr bwMode="auto">
          <a:xfrm>
            <a:off x="345136" y="1124744"/>
            <a:ext cx="8331320" cy="36918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2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Implemented Features</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p>
          <a:p>
            <a:pPr marL="0" marR="0" lvl="0" indent="0" algn="just" defTabSz="914400" rtl="0" eaLnBrk="0" fontAlgn="base" latinLnBrk="0" hangingPunct="0">
              <a:lnSpc>
                <a:spcPct val="2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User registration and login with role differentiation.</a:t>
            </a:r>
          </a:p>
          <a:p>
            <a:pPr marL="0" marR="0" lvl="0" indent="0" algn="just" defTabSz="914400" rtl="0" eaLnBrk="0" fontAlgn="base" latinLnBrk="0" hangingPunct="0">
              <a:lnSpc>
                <a:spcPct val="2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Secure authentication mechanisms.</a:t>
            </a:r>
          </a:p>
          <a:p>
            <a:pPr marL="0" marR="0" lvl="0" indent="0" algn="just" defTabSz="914400" rtl="0" eaLnBrk="0" fontAlgn="base" latinLnBrk="0" hangingPunct="0">
              <a:lnSpc>
                <a:spcPct val="2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Email notifications for user interactions.</a:t>
            </a:r>
          </a:p>
          <a:p>
            <a:pPr marL="0" marR="0" lvl="0" indent="0" algn="just" defTabSz="914400" rtl="0" eaLnBrk="0" fontAlgn="base" latinLnBrk="0" hangingPunct="0">
              <a:lnSpc>
                <a:spcPct val="2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Structured data management with MySQL.</a:t>
            </a:r>
          </a:p>
          <a:p>
            <a:pPr marL="0" marR="0" lvl="0" indent="0" algn="just" defTabSz="914400" rtl="0" eaLnBrk="0" fontAlgn="base" latinLnBrk="0" hangingPunct="0">
              <a:lnSpc>
                <a:spcPct val="2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User Experience</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Intuitive interfaces tailored for both vendors and customers.</a:t>
            </a:r>
          </a:p>
        </p:txBody>
      </p:sp>
    </p:spTree>
    <p:extLst>
      <p:ext uri="{BB962C8B-B14F-4D97-AF65-F5344CB8AC3E}">
        <p14:creationId xmlns:p14="http://schemas.microsoft.com/office/powerpoint/2010/main" val="122085234"/>
      </p:ext>
    </p:extLst>
  </p:cSld>
  <p:clrMapOvr>
    <a:masterClrMapping/>
  </p:clrMapOvr>
  <p:transition advTm="4000">
    <p:cut/>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DC6D315-9D78-7C29-10AC-8F3ECEA570C0}"/>
              </a:ext>
            </a:extLst>
          </p:cNvPr>
          <p:cNvSpPr txBox="1"/>
          <p:nvPr/>
        </p:nvSpPr>
        <p:spPr>
          <a:xfrm>
            <a:off x="467544" y="260648"/>
            <a:ext cx="5400600" cy="584775"/>
          </a:xfrm>
          <a:prstGeom prst="rect">
            <a:avLst/>
          </a:prstGeom>
          <a:noFill/>
        </p:spPr>
        <p:txBody>
          <a:bodyPr wrap="square" rtlCol="0">
            <a:spAutoFit/>
          </a:bodyPr>
          <a:lstStyle/>
          <a:p>
            <a:r>
              <a:rPr lang="en-US" sz="3200" b="1" dirty="0">
                <a:latin typeface="Times New Roman" pitchFamily="18" charset="0"/>
                <a:cs typeface="Times New Roman" pitchFamily="18" charset="0"/>
              </a:rPr>
              <a:t>Conclusion</a:t>
            </a:r>
          </a:p>
        </p:txBody>
      </p:sp>
      <p:sp>
        <p:nvSpPr>
          <p:cNvPr id="5" name="Rectangle 2">
            <a:extLst>
              <a:ext uri="{FF2B5EF4-FFF2-40B4-BE49-F238E27FC236}">
                <a16:creationId xmlns:a16="http://schemas.microsoft.com/office/drawing/2014/main" id="{D193D30A-1B3D-C635-30FD-08F9C8B9F171}"/>
              </a:ext>
            </a:extLst>
          </p:cNvPr>
          <p:cNvSpPr>
            <a:spLocks noChangeArrowheads="1"/>
          </p:cNvSpPr>
          <p:nvPr/>
        </p:nvSpPr>
        <p:spPr bwMode="auto">
          <a:xfrm>
            <a:off x="161764" y="1124744"/>
            <a:ext cx="8820472" cy="30762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200000"/>
              </a:lnSpc>
              <a:spcBef>
                <a:spcPct val="0"/>
              </a:spcBef>
              <a:spcAft>
                <a:spcPct val="0"/>
              </a:spcAft>
              <a:buClrTx/>
              <a:buSzTx/>
              <a:buFontTx/>
              <a:buChar char="•"/>
              <a:tabLst/>
            </a:pPr>
            <a:r>
              <a:rPr kumimoji="0" lang="en-US" altLang="en-US" sz="20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EasyMart</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successfully integrates essential e-commerce functionalities, providing a seamless platform for vendors and customers.</a:t>
            </a:r>
          </a:p>
          <a:p>
            <a:pPr marL="0" marR="0" lvl="0" indent="0" algn="just" defTabSz="914400" rtl="0" eaLnBrk="0" fontAlgn="base" latinLnBrk="0" hangingPunct="0">
              <a:lnSpc>
                <a:spcPct val="2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use of modern technologies ensures scalability and maintainability.</a:t>
            </a:r>
          </a:p>
          <a:p>
            <a:pPr marL="0" marR="0" lvl="0" indent="0" algn="just" defTabSz="914400" rtl="0" eaLnBrk="0" fontAlgn="base" latinLnBrk="0" hangingPunct="0">
              <a:lnSpc>
                <a:spcPct val="2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Future enhancements can include payment gateway integration, product reviews, and advanced analytics.</a:t>
            </a:r>
          </a:p>
        </p:txBody>
      </p:sp>
    </p:spTree>
    <p:extLst>
      <p:ext uri="{BB962C8B-B14F-4D97-AF65-F5344CB8AC3E}">
        <p14:creationId xmlns:p14="http://schemas.microsoft.com/office/powerpoint/2010/main" val="570620080"/>
      </p:ext>
    </p:extLst>
  </p:cSld>
  <p:clrMapOvr>
    <a:masterClrMapping/>
  </p:clrMapOvr>
  <p:transition advTm="4000">
    <p:cu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23528" y="167009"/>
            <a:ext cx="5400600" cy="646331"/>
          </a:xfrm>
          <a:prstGeom prst="rect">
            <a:avLst/>
          </a:prstGeom>
          <a:noFill/>
        </p:spPr>
        <p:txBody>
          <a:bodyPr wrap="square" rtlCol="0">
            <a:spAutoFit/>
          </a:bodyPr>
          <a:lstStyle/>
          <a:p>
            <a:r>
              <a:rPr lang="en-US" sz="3600" b="1" dirty="0">
                <a:latin typeface="Times New Roman" pitchFamily="18" charset="0"/>
                <a:cs typeface="Times New Roman" pitchFamily="18" charset="0"/>
              </a:rPr>
              <a:t>Table of Contents</a:t>
            </a:r>
            <a:endParaRPr lang="en-US" sz="2000" b="1" dirty="0">
              <a:latin typeface="Times New Roman" pitchFamily="18" charset="0"/>
              <a:cs typeface="Times New Roman" pitchFamily="18" charset="0"/>
            </a:endParaRPr>
          </a:p>
        </p:txBody>
      </p:sp>
      <p:sp>
        <p:nvSpPr>
          <p:cNvPr id="3" name="TextBox 2"/>
          <p:cNvSpPr txBox="1"/>
          <p:nvPr/>
        </p:nvSpPr>
        <p:spPr>
          <a:xfrm>
            <a:off x="683568" y="1196752"/>
            <a:ext cx="7344816" cy="4832092"/>
          </a:xfrm>
          <a:prstGeom prst="rect">
            <a:avLst/>
          </a:prstGeom>
          <a:noFill/>
        </p:spPr>
        <p:txBody>
          <a:bodyPr wrap="square" rtlCol="0">
            <a:spAutoFit/>
          </a:bodyPr>
          <a:lstStyle/>
          <a:p>
            <a:pPr>
              <a:buFont typeface="Arial" pitchFamily="34" charset="0"/>
              <a:buChar char="•"/>
            </a:pPr>
            <a:r>
              <a:rPr lang="en-US" sz="2800" dirty="0">
                <a:latin typeface="Times New Roman" pitchFamily="18" charset="0"/>
                <a:cs typeface="Times New Roman" pitchFamily="18" charset="0"/>
              </a:rPr>
              <a:t>Introduction</a:t>
            </a:r>
          </a:p>
          <a:p>
            <a:pPr>
              <a:buFont typeface="Arial" pitchFamily="34" charset="0"/>
              <a:buChar char="•"/>
            </a:pPr>
            <a:r>
              <a:rPr lang="en-US" sz="2800" dirty="0">
                <a:latin typeface="Times New Roman" pitchFamily="18" charset="0"/>
                <a:cs typeface="Times New Roman" pitchFamily="18" charset="0"/>
              </a:rPr>
              <a:t>Software Requirement</a:t>
            </a:r>
          </a:p>
          <a:p>
            <a:pPr>
              <a:buFont typeface="Arial" pitchFamily="34" charset="0"/>
              <a:buChar char="•"/>
            </a:pPr>
            <a:r>
              <a:rPr lang="en-US" sz="2800" dirty="0">
                <a:latin typeface="Times New Roman" pitchFamily="18" charset="0"/>
                <a:cs typeface="Times New Roman" pitchFamily="18" charset="0"/>
              </a:rPr>
              <a:t>Hardware Requirement</a:t>
            </a:r>
          </a:p>
          <a:p>
            <a:pPr>
              <a:buFont typeface="Arial" pitchFamily="34" charset="0"/>
              <a:buChar char="•"/>
            </a:pPr>
            <a:r>
              <a:rPr lang="en-US" sz="2800" dirty="0">
                <a:latin typeface="Times New Roman" pitchFamily="18" charset="0"/>
                <a:cs typeface="Times New Roman" pitchFamily="18" charset="0"/>
              </a:rPr>
              <a:t>Feasibility Study</a:t>
            </a:r>
          </a:p>
          <a:p>
            <a:pPr>
              <a:buFont typeface="Arial" pitchFamily="34" charset="0"/>
              <a:buChar char="•"/>
            </a:pPr>
            <a:r>
              <a:rPr lang="en-US" sz="2800" dirty="0">
                <a:latin typeface="Times New Roman" pitchFamily="18" charset="0"/>
                <a:cs typeface="Times New Roman" pitchFamily="18" charset="0"/>
              </a:rPr>
              <a:t>Techniques Used</a:t>
            </a:r>
          </a:p>
          <a:p>
            <a:pPr>
              <a:buFont typeface="Arial" pitchFamily="34" charset="0"/>
              <a:buChar char="•"/>
            </a:pPr>
            <a:r>
              <a:rPr lang="en-US" sz="2800" dirty="0">
                <a:latin typeface="Times New Roman" pitchFamily="18" charset="0"/>
                <a:cs typeface="Times New Roman" pitchFamily="18" charset="0"/>
              </a:rPr>
              <a:t>Results</a:t>
            </a:r>
          </a:p>
          <a:p>
            <a:pPr>
              <a:buFont typeface="Arial" pitchFamily="34" charset="0"/>
              <a:buChar char="•"/>
            </a:pPr>
            <a:r>
              <a:rPr lang="en-US" sz="2800" dirty="0">
                <a:latin typeface="Times New Roman" pitchFamily="18" charset="0"/>
                <a:cs typeface="Times New Roman" pitchFamily="18" charset="0"/>
              </a:rPr>
              <a:t>Conclusion</a:t>
            </a:r>
          </a:p>
          <a:p>
            <a:pPr>
              <a:buFont typeface="Arial" pitchFamily="34" charset="0"/>
              <a:buChar char="•"/>
            </a:pPr>
            <a:r>
              <a:rPr lang="en-US" sz="2800" dirty="0">
                <a:latin typeface="Times New Roman" pitchFamily="18" charset="0"/>
                <a:cs typeface="Times New Roman" pitchFamily="18" charset="0"/>
              </a:rPr>
              <a:t>References/Links used</a:t>
            </a:r>
          </a:p>
          <a:p>
            <a:pPr>
              <a:buFont typeface="Arial" pitchFamily="34" charset="0"/>
              <a:buChar char="•"/>
            </a:pPr>
            <a:r>
              <a:rPr lang="en-US" sz="2800" dirty="0">
                <a:latin typeface="Times New Roman" pitchFamily="18" charset="0"/>
                <a:cs typeface="Times New Roman" pitchFamily="18" charset="0"/>
              </a:rPr>
              <a:t>Q&amp;A</a:t>
            </a:r>
          </a:p>
          <a:p>
            <a:endParaRPr lang="en-US" sz="2800" dirty="0">
              <a:latin typeface="Times New Roman" pitchFamily="18" charset="0"/>
              <a:cs typeface="Times New Roman" pitchFamily="18" charset="0"/>
            </a:endParaRPr>
          </a:p>
          <a:p>
            <a:pPr>
              <a:buFont typeface="Arial" pitchFamily="34" charset="0"/>
              <a:buChar char="•"/>
            </a:pPr>
            <a:endParaRPr lang="en-US" sz="2800" dirty="0">
              <a:latin typeface="Times New Roman" pitchFamily="18" charset="0"/>
              <a:cs typeface="Times New Roman" pitchFamily="18" charset="0"/>
            </a:endParaRPr>
          </a:p>
        </p:txBody>
      </p:sp>
    </p:spTree>
  </p:cSld>
  <p:clrMapOvr>
    <a:masterClrMapping/>
  </p:clrMapOvr>
  <mc:AlternateContent xmlns:mc="http://schemas.openxmlformats.org/markup-compatibility/2006" xmlns:p14="http://schemas.microsoft.com/office/powerpoint/2010/main">
    <mc:Choice Requires="p14">
      <p:transition p14:dur="0" advTm="4000"/>
    </mc:Choice>
    <mc:Fallback xmlns="">
      <p:transition advTm="4000"/>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13908B4-C948-D30C-96EC-01FCA088B14F}"/>
              </a:ext>
            </a:extLst>
          </p:cNvPr>
          <p:cNvSpPr txBox="1"/>
          <p:nvPr/>
        </p:nvSpPr>
        <p:spPr>
          <a:xfrm>
            <a:off x="395536" y="260648"/>
            <a:ext cx="7488832" cy="584775"/>
          </a:xfrm>
          <a:prstGeom prst="rect">
            <a:avLst/>
          </a:prstGeom>
          <a:noFill/>
        </p:spPr>
        <p:txBody>
          <a:bodyPr wrap="square" rtlCol="0">
            <a:spAutoFit/>
          </a:bodyPr>
          <a:lstStyle/>
          <a:p>
            <a:r>
              <a:rPr lang="en-IN" sz="3200" b="1" dirty="0">
                <a:latin typeface="Times New Roman" panose="02020603050405020304" pitchFamily="18" charset="0"/>
                <a:cs typeface="Times New Roman" panose="02020603050405020304" pitchFamily="18" charset="0"/>
              </a:rPr>
              <a:t>Repository Link</a:t>
            </a:r>
          </a:p>
        </p:txBody>
      </p:sp>
      <p:sp>
        <p:nvSpPr>
          <p:cNvPr id="4" name="TextBox 3">
            <a:extLst>
              <a:ext uri="{FF2B5EF4-FFF2-40B4-BE49-F238E27FC236}">
                <a16:creationId xmlns:a16="http://schemas.microsoft.com/office/drawing/2014/main" id="{EB03A660-2661-3FA4-3758-533732C75933}"/>
              </a:ext>
            </a:extLst>
          </p:cNvPr>
          <p:cNvSpPr txBox="1"/>
          <p:nvPr/>
        </p:nvSpPr>
        <p:spPr>
          <a:xfrm>
            <a:off x="755576" y="1556792"/>
            <a:ext cx="7272808" cy="400110"/>
          </a:xfrm>
          <a:prstGeom prst="rect">
            <a:avLst/>
          </a:prstGeom>
          <a:noFill/>
        </p:spPr>
        <p:txBody>
          <a:bodyPr wrap="square">
            <a:spAutoFit/>
          </a:bodyPr>
          <a:lstStyle/>
          <a:p>
            <a:r>
              <a:rPr lang="en-IN" sz="2000" dirty="0">
                <a:hlinkClick r:id="rId2"/>
              </a:rPr>
              <a:t>https://github.com/ydv-kanchan/EasyMart/tree/main</a:t>
            </a:r>
            <a:r>
              <a:rPr lang="en-IN" sz="2000" dirty="0"/>
              <a:t> </a:t>
            </a:r>
          </a:p>
        </p:txBody>
      </p:sp>
      <p:sp>
        <p:nvSpPr>
          <p:cNvPr id="14" name="TextBox 13">
            <a:extLst>
              <a:ext uri="{FF2B5EF4-FFF2-40B4-BE49-F238E27FC236}">
                <a16:creationId xmlns:a16="http://schemas.microsoft.com/office/drawing/2014/main" id="{F61EBDA5-A71A-8206-E5B8-70BE2D76312B}"/>
              </a:ext>
            </a:extLst>
          </p:cNvPr>
          <p:cNvSpPr txBox="1"/>
          <p:nvPr/>
        </p:nvSpPr>
        <p:spPr>
          <a:xfrm>
            <a:off x="827584" y="2132856"/>
            <a:ext cx="8208912" cy="2246769"/>
          </a:xfrm>
          <a:prstGeom prst="rect">
            <a:avLst/>
          </a:prstGeom>
          <a:noFill/>
        </p:spPr>
        <p:txBody>
          <a:bodyPr wrap="square">
            <a:spAutoFit/>
          </a:bodyPr>
          <a:lstStyle/>
          <a:p>
            <a:r>
              <a:rPr lang="en-US" sz="2000" b="1" dirty="0">
                <a:latin typeface="Times New Roman" panose="02020603050405020304" pitchFamily="18" charset="0"/>
                <a:cs typeface="Times New Roman" panose="02020603050405020304" pitchFamily="18" charset="0"/>
              </a:rPr>
              <a:t>Contributing</a:t>
            </a:r>
            <a:r>
              <a:rPr lang="en-US" sz="2000" dirty="0">
                <a:latin typeface="Times New Roman" panose="02020603050405020304" pitchFamily="18" charset="0"/>
                <a:cs typeface="Times New Roman" panose="02020603050405020304" pitchFamily="18" charset="0"/>
              </a:rPr>
              <a:t> </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We welcome contributions from everyone! If you're interested in contributing:</a:t>
            </a:r>
          </a:p>
          <a:p>
            <a:endParaRPr lang="en-US" sz="2000" dirty="0">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Fork the repo </a:t>
            </a:r>
          </a:p>
          <a:p>
            <a:pPr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Create a new branch </a:t>
            </a:r>
          </a:p>
          <a:p>
            <a:pPr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Commit your changes </a:t>
            </a:r>
          </a:p>
          <a:p>
            <a:pPr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Push and create a pull request </a:t>
            </a:r>
          </a:p>
        </p:txBody>
      </p:sp>
    </p:spTree>
    <p:extLst>
      <p:ext uri="{BB962C8B-B14F-4D97-AF65-F5344CB8AC3E}">
        <p14:creationId xmlns:p14="http://schemas.microsoft.com/office/powerpoint/2010/main" val="780845980"/>
      </p:ext>
    </p:extLst>
  </p:cSld>
  <p:clrMapOvr>
    <a:masterClrMapping/>
  </p:clrMapOvr>
  <p:transition advTm="4000">
    <p:cut/>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EB2C53B-0FAF-0B38-0B09-4D3782DC808B}"/>
              </a:ext>
            </a:extLst>
          </p:cNvPr>
          <p:cNvSpPr txBox="1"/>
          <p:nvPr/>
        </p:nvSpPr>
        <p:spPr>
          <a:xfrm>
            <a:off x="467544" y="260648"/>
            <a:ext cx="5400600" cy="584775"/>
          </a:xfrm>
          <a:prstGeom prst="rect">
            <a:avLst/>
          </a:prstGeom>
          <a:noFill/>
        </p:spPr>
        <p:txBody>
          <a:bodyPr wrap="square" rtlCol="0">
            <a:spAutoFit/>
          </a:bodyPr>
          <a:lstStyle/>
          <a:p>
            <a:r>
              <a:rPr lang="en-US" sz="3200" b="1" dirty="0">
                <a:latin typeface="Times New Roman" pitchFamily="18" charset="0"/>
                <a:cs typeface="Times New Roman" pitchFamily="18" charset="0"/>
              </a:rPr>
              <a:t>Architecture</a:t>
            </a:r>
          </a:p>
        </p:txBody>
      </p:sp>
      <p:pic>
        <p:nvPicPr>
          <p:cNvPr id="5" name="Picture 4">
            <a:extLst>
              <a:ext uri="{FF2B5EF4-FFF2-40B4-BE49-F238E27FC236}">
                <a16:creationId xmlns:a16="http://schemas.microsoft.com/office/drawing/2014/main" id="{9875B41D-9258-DCB0-5A72-014616F85E28}"/>
              </a:ext>
            </a:extLst>
          </p:cNvPr>
          <p:cNvPicPr>
            <a:picLocks noChangeAspect="1"/>
          </p:cNvPicPr>
          <p:nvPr/>
        </p:nvPicPr>
        <p:blipFill>
          <a:blip r:embed="rId2"/>
          <a:stretch>
            <a:fillRect/>
          </a:stretch>
        </p:blipFill>
        <p:spPr>
          <a:xfrm>
            <a:off x="2051720" y="836712"/>
            <a:ext cx="5256584" cy="5616624"/>
          </a:xfrm>
          <a:prstGeom prst="rect">
            <a:avLst/>
          </a:prstGeom>
        </p:spPr>
      </p:pic>
    </p:spTree>
  </p:cSld>
  <p:clrMapOvr>
    <a:masterClrMapping/>
  </p:clrMapOvr>
  <p:transition advTm="4000">
    <p:cut/>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A2A4E44-CEA5-A928-0D95-3B97A0622C0C}"/>
              </a:ext>
            </a:extLst>
          </p:cNvPr>
          <p:cNvPicPr>
            <a:picLocks noChangeAspect="1"/>
          </p:cNvPicPr>
          <p:nvPr/>
        </p:nvPicPr>
        <p:blipFill>
          <a:blip r:embed="rId2"/>
          <a:stretch>
            <a:fillRect/>
          </a:stretch>
        </p:blipFill>
        <p:spPr>
          <a:xfrm>
            <a:off x="-108520" y="0"/>
            <a:ext cx="9433047" cy="6957392"/>
          </a:xfrm>
          <a:prstGeom prst="rect">
            <a:avLst/>
          </a:prstGeom>
        </p:spPr>
      </p:pic>
    </p:spTree>
    <p:extLst>
      <p:ext uri="{BB962C8B-B14F-4D97-AF65-F5344CB8AC3E}">
        <p14:creationId xmlns:p14="http://schemas.microsoft.com/office/powerpoint/2010/main" val="989104838"/>
      </p:ext>
    </p:extLst>
  </p:cSld>
  <p:clrMapOvr>
    <a:masterClrMapping/>
  </p:clrMapOvr>
  <p:transition advTm="4000">
    <p:cut/>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8" name="AutoShape 4" descr="Download The Best Thank You Slide For PPT Presentation"/>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30" name="AutoShape 6" descr="Download The Best Thank You Slide For PPT Presentation"/>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32" name="AutoShape 8" descr="Download The Best Thank You Slide For PPT Presentation"/>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pic>
        <p:nvPicPr>
          <p:cNvPr id="2" name="Picture 1">
            <a:extLst>
              <a:ext uri="{FF2B5EF4-FFF2-40B4-BE49-F238E27FC236}">
                <a16:creationId xmlns:a16="http://schemas.microsoft.com/office/drawing/2014/main" id="{4BCE8B99-FAED-18D2-6961-EA517C0AFFE7}"/>
              </a:ext>
            </a:extLst>
          </p:cNvPr>
          <p:cNvPicPr>
            <a:picLocks noChangeAspect="1"/>
          </p:cNvPicPr>
          <p:nvPr/>
        </p:nvPicPr>
        <p:blipFill>
          <a:blip r:embed="rId2"/>
          <a:stretch>
            <a:fillRect/>
          </a:stretch>
        </p:blipFill>
        <p:spPr>
          <a:xfrm>
            <a:off x="0" y="0"/>
            <a:ext cx="9144000" cy="6957392"/>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0" advTm="4000"/>
    </mc:Choice>
    <mc:Fallback xmlns="">
      <p:transition advTm="400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23528" y="245433"/>
            <a:ext cx="5400600" cy="584775"/>
          </a:xfrm>
          <a:prstGeom prst="rect">
            <a:avLst/>
          </a:prstGeom>
          <a:noFill/>
        </p:spPr>
        <p:txBody>
          <a:bodyPr wrap="square" rtlCol="0">
            <a:spAutoFit/>
          </a:bodyPr>
          <a:lstStyle/>
          <a:p>
            <a:r>
              <a:rPr lang="en-US" sz="3200" b="1" dirty="0">
                <a:latin typeface="Times New Roman" pitchFamily="18" charset="0"/>
                <a:cs typeface="Times New Roman" pitchFamily="18" charset="0"/>
              </a:rPr>
              <a:t>Introduction</a:t>
            </a:r>
          </a:p>
        </p:txBody>
      </p:sp>
      <p:sp>
        <p:nvSpPr>
          <p:cNvPr id="5" name="TextBox 4">
            <a:extLst>
              <a:ext uri="{FF2B5EF4-FFF2-40B4-BE49-F238E27FC236}">
                <a16:creationId xmlns:a16="http://schemas.microsoft.com/office/drawing/2014/main" id="{F53D9564-69A1-DB6E-ECBD-30902D43F591}"/>
              </a:ext>
            </a:extLst>
          </p:cNvPr>
          <p:cNvSpPr txBox="1"/>
          <p:nvPr/>
        </p:nvSpPr>
        <p:spPr>
          <a:xfrm>
            <a:off x="539552" y="1484784"/>
            <a:ext cx="7992888" cy="2308324"/>
          </a:xfrm>
          <a:prstGeom prst="rect">
            <a:avLst/>
          </a:prstGeom>
          <a:noFill/>
        </p:spPr>
        <p:txBody>
          <a:bodyPr wrap="square">
            <a:spAutoFit/>
          </a:bodyPr>
          <a:lstStyle/>
          <a:p>
            <a:pPr algn="just"/>
            <a:r>
              <a:rPr lang="en-US" sz="2000" dirty="0">
                <a:latin typeface="Times New Roman" panose="02020603050405020304" pitchFamily="18" charset="0"/>
                <a:cs typeface="Times New Roman" panose="02020603050405020304" pitchFamily="18" charset="0"/>
              </a:rPr>
              <a:t>Our project idea is to provide a seamless and user-friendly platform for vendors and customers to engage in online shopping. It aims to simplify the e-commerce experience by allowing vendors to list products, manage inventory, and interact with customers, while enabling customers to browse, purchase products, and receive notifications about their orders. The platform strives to create an efficient and secure environment for both parties to conduct business smoothly.</a:t>
            </a:r>
            <a:endParaRPr lang="en-US" sz="2400" dirty="0">
              <a:latin typeface="Times New Roman" panose="02020603050405020304" pitchFamily="18" charset="0"/>
              <a:cs typeface="Times New Roman" panose="02020603050405020304" pitchFamily="18" charset="0"/>
            </a:endParaRPr>
          </a:p>
        </p:txBody>
      </p:sp>
    </p:spTree>
  </p:cSld>
  <p:clrMapOvr>
    <a:masterClrMapping/>
  </p:clrMapOvr>
  <p:transition advTm="4000">
    <p:cu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8D7F06A-0F48-06CD-C52D-52F2CF1DEB37}"/>
              </a:ext>
            </a:extLst>
          </p:cNvPr>
          <p:cNvSpPr txBox="1"/>
          <p:nvPr/>
        </p:nvSpPr>
        <p:spPr>
          <a:xfrm>
            <a:off x="246929" y="188640"/>
            <a:ext cx="5400600" cy="584775"/>
          </a:xfrm>
          <a:prstGeom prst="rect">
            <a:avLst/>
          </a:prstGeom>
          <a:noFill/>
        </p:spPr>
        <p:txBody>
          <a:bodyPr wrap="square" rtlCol="0">
            <a:spAutoFit/>
          </a:bodyPr>
          <a:lstStyle/>
          <a:p>
            <a:r>
              <a:rPr lang="en-US" sz="3200" b="1" dirty="0">
                <a:latin typeface="Times New Roman" pitchFamily="18" charset="0"/>
                <a:cs typeface="Times New Roman" pitchFamily="18" charset="0"/>
              </a:rPr>
              <a:t>Software Requirements</a:t>
            </a:r>
          </a:p>
        </p:txBody>
      </p:sp>
      <p:sp>
        <p:nvSpPr>
          <p:cNvPr id="9" name="TextBox 8">
            <a:extLst>
              <a:ext uri="{FF2B5EF4-FFF2-40B4-BE49-F238E27FC236}">
                <a16:creationId xmlns:a16="http://schemas.microsoft.com/office/drawing/2014/main" id="{FFA5BC83-723A-7D4A-625D-97451AC72F61}"/>
              </a:ext>
            </a:extLst>
          </p:cNvPr>
          <p:cNvSpPr txBox="1"/>
          <p:nvPr/>
        </p:nvSpPr>
        <p:spPr>
          <a:xfrm>
            <a:off x="683568" y="1412776"/>
            <a:ext cx="7920880" cy="3691844"/>
          </a:xfrm>
          <a:prstGeom prst="rect">
            <a:avLst/>
          </a:prstGeom>
          <a:noFill/>
        </p:spPr>
        <p:txBody>
          <a:bodyPr wrap="square" rtlCol="0">
            <a:spAutoFit/>
          </a:bodyPr>
          <a:lstStyle/>
          <a:p>
            <a:pPr marL="0" marR="0" lvl="0" indent="0" algn="l" defTabSz="914400" rtl="0" eaLnBrk="0" fontAlgn="base" latinLnBrk="0" hangingPunct="0">
              <a:lnSpc>
                <a:spcPct val="2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Frontend</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React.js</a:t>
            </a:r>
          </a:p>
          <a:p>
            <a:pPr marL="0" marR="0" lvl="0" indent="0" algn="l" defTabSz="914400" rtl="0" eaLnBrk="0" fontAlgn="base" latinLnBrk="0" hangingPunct="0">
              <a:lnSpc>
                <a:spcPct val="2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Backend</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Node.js with Express.js</a:t>
            </a:r>
          </a:p>
          <a:p>
            <a:pPr marL="0" marR="0" lvl="0" indent="0" algn="l" defTabSz="914400" rtl="0" eaLnBrk="0" fontAlgn="base" latinLnBrk="0" hangingPunct="0">
              <a:lnSpc>
                <a:spcPct val="2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Database</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MySQL</a:t>
            </a:r>
          </a:p>
          <a:p>
            <a:pPr marL="0" marR="0" lvl="0" indent="0" algn="l" defTabSz="914400" rtl="0" eaLnBrk="0" fontAlgn="base" latinLnBrk="0" hangingPunct="0">
              <a:lnSpc>
                <a:spcPct val="2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Authentication</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JWT (JSON Web Tokens)</a:t>
            </a:r>
          </a:p>
          <a:p>
            <a:pPr marL="0" marR="0" lvl="0" indent="0" algn="l" defTabSz="914400" rtl="0" eaLnBrk="0" fontAlgn="base" latinLnBrk="0" hangingPunct="0">
              <a:lnSpc>
                <a:spcPct val="2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Email Service</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20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NodeMailer</a:t>
            </a: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2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Version Control</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Git &amp; GitHub</a:t>
            </a:r>
          </a:p>
        </p:txBody>
      </p:sp>
    </p:spTree>
    <p:extLst>
      <p:ext uri="{BB962C8B-B14F-4D97-AF65-F5344CB8AC3E}">
        <p14:creationId xmlns:p14="http://schemas.microsoft.com/office/powerpoint/2010/main" val="97081111"/>
      </p:ext>
    </p:extLst>
  </p:cSld>
  <p:clrMapOvr>
    <a:masterClrMapping/>
  </p:clrMapOvr>
  <p:transition advTm="4000">
    <p:cu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1520" y="260648"/>
            <a:ext cx="5616624" cy="584775"/>
          </a:xfrm>
          <a:prstGeom prst="rect">
            <a:avLst/>
          </a:prstGeom>
          <a:noFill/>
        </p:spPr>
        <p:txBody>
          <a:bodyPr wrap="square" rtlCol="0">
            <a:spAutoFit/>
          </a:bodyPr>
          <a:lstStyle/>
          <a:p>
            <a:r>
              <a:rPr lang="en-IN" sz="3200" b="1" dirty="0">
                <a:latin typeface="Times New Roman" panose="02020603050405020304" pitchFamily="18" charset="0"/>
                <a:cs typeface="Times New Roman" panose="02020603050405020304" pitchFamily="18" charset="0"/>
              </a:rPr>
              <a:t>Hardware Requirements</a:t>
            </a:r>
          </a:p>
        </p:txBody>
      </p:sp>
      <p:sp>
        <p:nvSpPr>
          <p:cNvPr id="5" name="Rectangle 2">
            <a:extLst>
              <a:ext uri="{FF2B5EF4-FFF2-40B4-BE49-F238E27FC236}">
                <a16:creationId xmlns:a16="http://schemas.microsoft.com/office/drawing/2014/main" id="{5CCFBDE6-F5BD-075C-7045-71688B0222B4}"/>
              </a:ext>
            </a:extLst>
          </p:cNvPr>
          <p:cNvSpPr>
            <a:spLocks noChangeArrowheads="1"/>
          </p:cNvSpPr>
          <p:nvPr/>
        </p:nvSpPr>
        <p:spPr bwMode="auto">
          <a:xfrm>
            <a:off x="539552" y="842336"/>
            <a:ext cx="6192688" cy="61540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200000"/>
              </a:lnSpc>
              <a:spcBef>
                <a:spcPct val="0"/>
              </a:spcBef>
              <a:spcAft>
                <a:spcPct val="0"/>
              </a:spcAft>
              <a:buClrTx/>
              <a:buSzTx/>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Development Machine</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p>
          <a:p>
            <a:pPr lvl="1" algn="just" eaLnBrk="0" fontAlgn="base" hangingPunct="0">
              <a:lnSpc>
                <a:spcPct val="200000"/>
              </a:lnSpc>
              <a:spcBef>
                <a:spcPct val="0"/>
              </a:spcBef>
              <a:spcAft>
                <a:spcPct val="0"/>
              </a:spcAft>
              <a:buFontTx/>
              <a:buChar char="•"/>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Processor: Intel i5 or higher</a:t>
            </a:r>
          </a:p>
          <a:p>
            <a:pPr lvl="1" algn="just" eaLnBrk="0" fontAlgn="base" hangingPunct="0">
              <a:lnSpc>
                <a:spcPct val="200000"/>
              </a:lnSpc>
              <a:spcBef>
                <a:spcPct val="0"/>
              </a:spcBef>
              <a:spcAft>
                <a:spcPct val="0"/>
              </a:spcAft>
              <a:buFontTx/>
              <a:buChar char="•"/>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RAM: 8 GB minimum</a:t>
            </a:r>
          </a:p>
          <a:p>
            <a:pPr lvl="1" algn="just" eaLnBrk="0" fontAlgn="base" hangingPunct="0">
              <a:lnSpc>
                <a:spcPct val="200000"/>
              </a:lnSpc>
              <a:spcBef>
                <a:spcPct val="0"/>
              </a:spcBef>
              <a:spcAft>
                <a:spcPct val="0"/>
              </a:spcAft>
              <a:buFontTx/>
              <a:buChar char="•"/>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Storage: SSD with at least 256 GB free space</a:t>
            </a:r>
          </a:p>
          <a:p>
            <a:pPr marL="0" marR="0" lvl="0" indent="0" algn="just" defTabSz="914400" rtl="0" eaLnBrk="0" fontAlgn="base" latinLnBrk="0" hangingPunct="0">
              <a:lnSpc>
                <a:spcPct val="200000"/>
              </a:lnSpc>
              <a:spcBef>
                <a:spcPct val="0"/>
              </a:spcBef>
              <a:spcAft>
                <a:spcPct val="0"/>
              </a:spcAft>
              <a:buClrTx/>
              <a:buSzTx/>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Server</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p>
          <a:p>
            <a:pPr lvl="1" algn="just" eaLnBrk="0" fontAlgn="base" hangingPunct="0">
              <a:lnSpc>
                <a:spcPct val="200000"/>
              </a:lnSpc>
              <a:spcBef>
                <a:spcPct val="0"/>
              </a:spcBef>
              <a:spcAft>
                <a:spcPct val="0"/>
              </a:spcAft>
              <a:buFontTx/>
              <a:buChar char="•"/>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CPU: Multi-core processor</a:t>
            </a:r>
          </a:p>
          <a:p>
            <a:pPr lvl="1" algn="just" eaLnBrk="0" fontAlgn="base" hangingPunct="0">
              <a:lnSpc>
                <a:spcPct val="200000"/>
              </a:lnSpc>
              <a:spcBef>
                <a:spcPct val="0"/>
              </a:spcBef>
              <a:spcAft>
                <a:spcPct val="0"/>
              </a:spcAft>
              <a:buFontTx/>
              <a:buChar char="•"/>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RAM: 16 GB or more</a:t>
            </a:r>
          </a:p>
          <a:p>
            <a:pPr lvl="1" algn="just" eaLnBrk="0" fontAlgn="base" hangingPunct="0">
              <a:lnSpc>
                <a:spcPct val="200000"/>
              </a:lnSpc>
              <a:spcBef>
                <a:spcPct val="0"/>
              </a:spcBef>
              <a:spcAft>
                <a:spcPct val="0"/>
              </a:spcAft>
              <a:buFontTx/>
              <a:buChar char="•"/>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Storage: SSD with sufficient capacity</a:t>
            </a:r>
          </a:p>
          <a:p>
            <a:pPr lvl="1" algn="just" eaLnBrk="0" fontAlgn="base" hangingPunct="0">
              <a:lnSpc>
                <a:spcPct val="200000"/>
              </a:lnSpc>
              <a:spcBef>
                <a:spcPct val="0"/>
              </a:spcBef>
              <a:spcAft>
                <a:spcPct val="0"/>
              </a:spcAft>
              <a:buFontTx/>
              <a:buChar char="•"/>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Network: Stable internet connection</a:t>
            </a:r>
          </a:p>
          <a:p>
            <a:pPr marL="0" marR="0" lvl="0" indent="0" algn="just" defTabSz="914400" rtl="0" eaLnBrk="0" fontAlgn="base" latinLnBrk="0" hangingPunct="0">
              <a:lnSpc>
                <a:spcPct val="200000"/>
              </a:lnSpc>
              <a:spcBef>
                <a:spcPct val="0"/>
              </a:spcBef>
              <a:spcAft>
                <a:spcPct val="0"/>
              </a:spcAft>
              <a:buClrTx/>
              <a:buSzTx/>
              <a:buFontTx/>
              <a:buNone/>
              <a:tabLst/>
            </a:pP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cSld>
  <p:clrMapOvr>
    <a:masterClrMapping/>
  </p:clrMapOvr>
  <p:transition advTm="4000">
    <p:cu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BBD189-C455-2975-EDA5-2DDFA6578E71}"/>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F6FAAA0E-4788-3ABD-F596-3CD45C5E6ACF}"/>
              </a:ext>
            </a:extLst>
          </p:cNvPr>
          <p:cNvSpPr txBox="1"/>
          <p:nvPr/>
        </p:nvSpPr>
        <p:spPr>
          <a:xfrm>
            <a:off x="224098" y="269985"/>
            <a:ext cx="5400600" cy="584775"/>
          </a:xfrm>
          <a:prstGeom prst="rect">
            <a:avLst/>
          </a:prstGeom>
          <a:noFill/>
        </p:spPr>
        <p:txBody>
          <a:bodyPr wrap="square" rtlCol="0">
            <a:spAutoFit/>
          </a:bodyPr>
          <a:lstStyle/>
          <a:p>
            <a:r>
              <a:rPr lang="en-US" sz="3200" b="1" dirty="0">
                <a:latin typeface="Times New Roman" pitchFamily="18" charset="0"/>
                <a:cs typeface="Times New Roman" pitchFamily="18" charset="0"/>
              </a:rPr>
              <a:t>Feasibility Study</a:t>
            </a:r>
          </a:p>
        </p:txBody>
      </p:sp>
      <p:sp>
        <p:nvSpPr>
          <p:cNvPr id="4" name="TextBox 3">
            <a:extLst>
              <a:ext uri="{FF2B5EF4-FFF2-40B4-BE49-F238E27FC236}">
                <a16:creationId xmlns:a16="http://schemas.microsoft.com/office/drawing/2014/main" id="{A35C8BD3-A654-0025-56F2-43C5DB7D814B}"/>
              </a:ext>
            </a:extLst>
          </p:cNvPr>
          <p:cNvSpPr txBox="1"/>
          <p:nvPr/>
        </p:nvSpPr>
        <p:spPr>
          <a:xfrm>
            <a:off x="246928" y="1124744"/>
            <a:ext cx="8213504" cy="400110"/>
          </a:xfrm>
          <a:prstGeom prst="rect">
            <a:avLst/>
          </a:prstGeom>
          <a:noFill/>
        </p:spPr>
        <p:txBody>
          <a:bodyPr wrap="square" rtlCol="0">
            <a:spAutoFit/>
          </a:bodyPr>
          <a:lstStyle/>
          <a:p>
            <a:pPr marL="457200" indent="-457200" algn="just">
              <a:buAutoNum type="arabicPeriod"/>
            </a:pPr>
            <a:endParaRPr lang="en-US" sz="2000" dirty="0">
              <a:latin typeface="Times New Roman" panose="02020603050405020304" pitchFamily="18" charset="0"/>
              <a:cs typeface="Times New Roman" panose="02020603050405020304" pitchFamily="18" charset="0"/>
            </a:endParaRPr>
          </a:p>
        </p:txBody>
      </p:sp>
      <p:sp>
        <p:nvSpPr>
          <p:cNvPr id="3" name="Rectangle 1">
            <a:extLst>
              <a:ext uri="{FF2B5EF4-FFF2-40B4-BE49-F238E27FC236}">
                <a16:creationId xmlns:a16="http://schemas.microsoft.com/office/drawing/2014/main" id="{26367139-B788-7C85-08CA-5F7D25C66620}"/>
              </a:ext>
            </a:extLst>
          </p:cNvPr>
          <p:cNvSpPr>
            <a:spLocks noChangeArrowheads="1"/>
          </p:cNvSpPr>
          <p:nvPr/>
        </p:nvSpPr>
        <p:spPr bwMode="auto">
          <a:xfrm>
            <a:off x="224098" y="790991"/>
            <a:ext cx="7948302" cy="36918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2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Technical Feasibility</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Utilizes well-established technologies like React, Node.js + Express.js , and MySQL, ensuring robust performance.</a:t>
            </a:r>
          </a:p>
          <a:p>
            <a:pPr marL="0" marR="0" lvl="0" indent="0" algn="just" defTabSz="914400" rtl="0" eaLnBrk="0" fontAlgn="base" latinLnBrk="0" hangingPunct="0">
              <a:lnSpc>
                <a:spcPct val="2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Operational Feasibility</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User-friendly interfaces for both vendors and customers, promoting ease of use.</a:t>
            </a:r>
          </a:p>
          <a:p>
            <a:pPr marL="0" marR="0" lvl="0" indent="0" algn="just" defTabSz="914400" rtl="0" eaLnBrk="0" fontAlgn="base" latinLnBrk="0" hangingPunct="0">
              <a:lnSpc>
                <a:spcPct val="2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Economic Feasibility</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Open-source tools minimize costs, making the project economically viable.</a:t>
            </a:r>
          </a:p>
        </p:txBody>
      </p:sp>
    </p:spTree>
    <p:extLst>
      <p:ext uri="{BB962C8B-B14F-4D97-AF65-F5344CB8AC3E}">
        <p14:creationId xmlns:p14="http://schemas.microsoft.com/office/powerpoint/2010/main" val="3143482001"/>
      </p:ext>
    </p:extLst>
  </p:cSld>
  <p:clrMapOvr>
    <a:masterClrMapping/>
  </p:clrMapOvr>
  <p:transition advTm="4000">
    <p:cut/>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960E9FB-4302-0ADC-E553-6C821C4427E3}"/>
              </a:ext>
            </a:extLst>
          </p:cNvPr>
          <p:cNvSpPr txBox="1"/>
          <p:nvPr/>
        </p:nvSpPr>
        <p:spPr>
          <a:xfrm>
            <a:off x="467544" y="260648"/>
            <a:ext cx="5400600" cy="584775"/>
          </a:xfrm>
          <a:prstGeom prst="rect">
            <a:avLst/>
          </a:prstGeom>
          <a:noFill/>
        </p:spPr>
        <p:txBody>
          <a:bodyPr wrap="square" rtlCol="0">
            <a:spAutoFit/>
          </a:bodyPr>
          <a:lstStyle/>
          <a:p>
            <a:r>
              <a:rPr lang="en-IN" sz="3200" b="1" dirty="0">
                <a:latin typeface="Times New Roman" panose="02020603050405020304" pitchFamily="18" charset="0"/>
                <a:cs typeface="Times New Roman" panose="02020603050405020304" pitchFamily="18" charset="0"/>
              </a:rPr>
              <a:t>Techniques Used</a:t>
            </a:r>
            <a:endParaRPr lang="en-US" sz="3200" b="1" dirty="0">
              <a:latin typeface="Times New Roman" panose="02020603050405020304" pitchFamily="18" charset="0"/>
              <a:cs typeface="Times New Roman" pitchFamily="18" charset="0"/>
            </a:endParaRPr>
          </a:p>
        </p:txBody>
      </p:sp>
      <p:sp>
        <p:nvSpPr>
          <p:cNvPr id="3" name="Rectangle 1">
            <a:extLst>
              <a:ext uri="{FF2B5EF4-FFF2-40B4-BE49-F238E27FC236}">
                <a16:creationId xmlns:a16="http://schemas.microsoft.com/office/drawing/2014/main" id="{47FDE992-2A5D-231F-E8A8-5758305CA03C}"/>
              </a:ext>
            </a:extLst>
          </p:cNvPr>
          <p:cNvSpPr>
            <a:spLocks noChangeArrowheads="1"/>
          </p:cNvSpPr>
          <p:nvPr/>
        </p:nvSpPr>
        <p:spPr bwMode="auto">
          <a:xfrm>
            <a:off x="-36512" y="1124744"/>
            <a:ext cx="7992888" cy="43073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1" algn="just" eaLnBrk="0" fontAlgn="base" hangingPunct="0">
              <a:lnSpc>
                <a:spcPct val="200000"/>
              </a:lnSpc>
              <a:spcBef>
                <a:spcPct val="0"/>
              </a:spcBef>
              <a:spcAft>
                <a:spcPct val="0"/>
              </a:spcAft>
              <a:buFontTx/>
              <a:buChar char="•"/>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Authentication</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JWT for secure user sessions.</a:t>
            </a:r>
          </a:p>
          <a:p>
            <a:pPr lvl="1" algn="just" eaLnBrk="0" fontAlgn="base" hangingPunct="0">
              <a:lnSpc>
                <a:spcPct val="200000"/>
              </a:lnSpc>
              <a:spcBef>
                <a:spcPct val="0"/>
              </a:spcBef>
              <a:spcAft>
                <a:spcPct val="0"/>
              </a:spcAft>
              <a:buFontTx/>
              <a:buChar char="•"/>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Email Notifications</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20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NodeMailer</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for sending emails upon registration and other events.</a:t>
            </a:r>
          </a:p>
          <a:p>
            <a:pPr lvl="1" algn="just" eaLnBrk="0" fontAlgn="base" hangingPunct="0">
              <a:lnSpc>
                <a:spcPct val="200000"/>
              </a:lnSpc>
              <a:spcBef>
                <a:spcPct val="0"/>
              </a:spcBef>
              <a:spcAft>
                <a:spcPct val="0"/>
              </a:spcAft>
              <a:buFontTx/>
              <a:buChar char="•"/>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Database Management</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MySQL for structured data storage.</a:t>
            </a:r>
          </a:p>
          <a:p>
            <a:pPr lvl="1" algn="just" eaLnBrk="0" fontAlgn="base" hangingPunct="0">
              <a:lnSpc>
                <a:spcPct val="200000"/>
              </a:lnSpc>
              <a:spcBef>
                <a:spcPct val="0"/>
              </a:spcBef>
              <a:spcAft>
                <a:spcPct val="0"/>
              </a:spcAft>
              <a:buFontTx/>
              <a:buChar char="•"/>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Role-Based Access Control</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Differentiated dashboards and functionalities for vendors and customers.</a:t>
            </a:r>
          </a:p>
          <a:p>
            <a:pPr lvl="1" algn="just" eaLnBrk="0" fontAlgn="base" hangingPunct="0">
              <a:lnSpc>
                <a:spcPct val="200000"/>
              </a:lnSpc>
              <a:spcBef>
                <a:spcPct val="0"/>
              </a:spcBef>
              <a:spcAft>
                <a:spcPct val="0"/>
              </a:spcAft>
              <a:buFontTx/>
              <a:buChar char="•"/>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Version Control</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Git for tracking changes and collaboration.</a:t>
            </a:r>
          </a:p>
        </p:txBody>
      </p:sp>
    </p:spTree>
    <p:extLst>
      <p:ext uri="{BB962C8B-B14F-4D97-AF65-F5344CB8AC3E}">
        <p14:creationId xmlns:p14="http://schemas.microsoft.com/office/powerpoint/2010/main" val="1520096501"/>
      </p:ext>
    </p:extLst>
  </p:cSld>
  <p:clrMapOvr>
    <a:masterClrMapping/>
  </p:clrMapOvr>
  <p:transition advTm="4000">
    <p:cut/>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DAE4E9-A733-3205-45D7-BBABC19A1492}"/>
              </a:ext>
            </a:extLst>
          </p:cNvPr>
          <p:cNvSpPr>
            <a:spLocks noGrp="1"/>
          </p:cNvSpPr>
          <p:nvPr>
            <p:ph type="ctrTitle"/>
          </p:nvPr>
        </p:nvSpPr>
        <p:spPr>
          <a:xfrm>
            <a:off x="0" y="1"/>
            <a:ext cx="3563888" cy="914400"/>
          </a:xfrm>
        </p:spPr>
        <p:txBody>
          <a:bodyPr/>
          <a:lstStyle/>
          <a:p>
            <a:r>
              <a:rPr lang="en-IN" dirty="0"/>
              <a:t>Key Features</a:t>
            </a:r>
          </a:p>
        </p:txBody>
      </p:sp>
      <p:sp>
        <p:nvSpPr>
          <p:cNvPr id="6" name="Rectangle 2">
            <a:extLst>
              <a:ext uri="{FF2B5EF4-FFF2-40B4-BE49-F238E27FC236}">
                <a16:creationId xmlns:a16="http://schemas.microsoft.com/office/drawing/2014/main" id="{2313D10D-08E9-D4AB-05C5-7BE75C24AC5D}"/>
              </a:ext>
            </a:extLst>
          </p:cNvPr>
          <p:cNvSpPr>
            <a:spLocks noGrp="1" noChangeArrowheads="1"/>
          </p:cNvSpPr>
          <p:nvPr>
            <p:ph type="subTitle" idx="1"/>
          </p:nvPr>
        </p:nvSpPr>
        <p:spPr bwMode="auto">
          <a:xfrm>
            <a:off x="323528" y="1102177"/>
            <a:ext cx="8215063" cy="46536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eaLnBrk="0" hangingPunct="0">
              <a:lnSpc>
                <a:spcPct val="150000"/>
              </a:lnSpc>
              <a:spcBef>
                <a:spcPct val="0"/>
              </a:spcBef>
              <a:buFontTx/>
              <a:buChar char="•"/>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User Registration &amp; Login</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Secure authentication with role-based access for vendors and customers.</a:t>
            </a:r>
          </a:p>
          <a:p>
            <a:pPr algn="just" eaLnBrk="0" hangingPunct="0">
              <a:lnSpc>
                <a:spcPct val="150000"/>
              </a:lnSpc>
              <a:spcBef>
                <a:spcPct val="0"/>
              </a:spcBef>
              <a:buFontTx/>
              <a:buChar char="•"/>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Product Management</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Vendors can list and manage their products effortlessly.</a:t>
            </a:r>
          </a:p>
          <a:p>
            <a:pPr algn="just" eaLnBrk="0" hangingPunct="0">
              <a:lnSpc>
                <a:spcPct val="150000"/>
              </a:lnSpc>
              <a:spcBef>
                <a:spcPct val="0"/>
              </a:spcBef>
              <a:buFontTx/>
              <a:buChar char="•"/>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Email Notifications</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Automated email notifications for account creation, order updates, and more.</a:t>
            </a:r>
          </a:p>
          <a:p>
            <a:pPr algn="just" eaLnBrk="0" hangingPunct="0">
              <a:lnSpc>
                <a:spcPct val="150000"/>
              </a:lnSpc>
              <a:spcBef>
                <a:spcPct val="0"/>
              </a:spcBef>
              <a:buFontTx/>
              <a:buChar char="•"/>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Secure Authentication</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JWT-based authentication ensures secure user sessions.</a:t>
            </a:r>
          </a:p>
          <a:p>
            <a:pPr algn="just" eaLnBrk="0" hangingPunct="0">
              <a:lnSpc>
                <a:spcPct val="150000"/>
              </a:lnSpc>
              <a:spcBef>
                <a:spcPct val="0"/>
              </a:spcBef>
              <a:buFontTx/>
              <a:buChar char="•"/>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Responsive UI</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Easy-to-use interface with seamless navigation for both vendors and customers.</a:t>
            </a:r>
          </a:p>
        </p:txBody>
      </p:sp>
    </p:spTree>
    <p:extLst>
      <p:ext uri="{BB962C8B-B14F-4D97-AF65-F5344CB8AC3E}">
        <p14:creationId xmlns:p14="http://schemas.microsoft.com/office/powerpoint/2010/main" val="3718026959"/>
      </p:ext>
    </p:extLst>
  </p:cSld>
  <p:clrMapOvr>
    <a:masterClrMapping/>
  </p:clrMapOvr>
  <p:transition advTm="4000">
    <p:cu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398A00-D81A-7ABD-0C40-05DF1F78B3C5}"/>
              </a:ext>
            </a:extLst>
          </p:cNvPr>
          <p:cNvSpPr>
            <a:spLocks noGrp="1"/>
          </p:cNvSpPr>
          <p:nvPr>
            <p:ph type="ctrTitle"/>
          </p:nvPr>
        </p:nvSpPr>
        <p:spPr>
          <a:xfrm>
            <a:off x="0" y="1"/>
            <a:ext cx="3707904" cy="914400"/>
          </a:xfrm>
        </p:spPr>
        <p:txBody>
          <a:bodyPr/>
          <a:lstStyle/>
          <a:p>
            <a:r>
              <a:rPr lang="en-IN" dirty="0"/>
              <a:t>Key Features</a:t>
            </a:r>
          </a:p>
        </p:txBody>
      </p:sp>
      <p:sp>
        <p:nvSpPr>
          <p:cNvPr id="6" name="Rectangle 2">
            <a:extLst>
              <a:ext uri="{FF2B5EF4-FFF2-40B4-BE49-F238E27FC236}">
                <a16:creationId xmlns:a16="http://schemas.microsoft.com/office/drawing/2014/main" id="{E83B74E5-A9A4-0CF3-D4CB-C8B15E224F62}"/>
              </a:ext>
            </a:extLst>
          </p:cNvPr>
          <p:cNvSpPr>
            <a:spLocks noGrp="1" noChangeArrowheads="1"/>
          </p:cNvSpPr>
          <p:nvPr>
            <p:ph type="subTitle" idx="1"/>
          </p:nvPr>
        </p:nvSpPr>
        <p:spPr bwMode="auto">
          <a:xfrm>
            <a:off x="539552" y="967524"/>
            <a:ext cx="7848873" cy="49229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2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Vendor / </a:t>
            </a:r>
            <a:r>
              <a:rPr lang="en-US" altLang="en-US" sz="2000" b="1" dirty="0">
                <a:solidFill>
                  <a:schemeClr val="tx1"/>
                </a:solidFill>
                <a:latin typeface="Times New Roman" panose="02020603050405020304" pitchFamily="18" charset="0"/>
                <a:cs typeface="Times New Roman" panose="02020603050405020304" pitchFamily="18" charset="0"/>
              </a:rPr>
              <a:t>Customer</a:t>
            </a: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Profile</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Vendors can manage their personal information, store details, and settings.</a:t>
            </a:r>
          </a:p>
          <a:p>
            <a:pPr marL="0" marR="0" lvl="0" indent="0" algn="just" defTabSz="914400" rtl="0" eaLnBrk="0" fontAlgn="base" latinLnBrk="0" hangingPunct="0">
              <a:lnSpc>
                <a:spcPct val="2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Vendor / </a:t>
            </a:r>
            <a:r>
              <a:rPr lang="en-US" altLang="en-US" sz="2000" b="1" dirty="0">
                <a:solidFill>
                  <a:schemeClr val="tx1"/>
                </a:solidFill>
                <a:latin typeface="Times New Roman" panose="02020603050405020304" pitchFamily="18" charset="0"/>
                <a:cs typeface="Times New Roman" panose="02020603050405020304" pitchFamily="18" charset="0"/>
              </a:rPr>
              <a:t>Customer</a:t>
            </a: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Dashboard</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Vendors have access to a dedicated dashboard to view orders, products, and sales analytics.</a:t>
            </a:r>
          </a:p>
          <a:p>
            <a:pPr marL="0" marR="0" lvl="0" indent="0" algn="just" defTabSz="914400" rtl="0" eaLnBrk="0" fontAlgn="base" latinLnBrk="0" hangingPunct="0">
              <a:lnSpc>
                <a:spcPct val="2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Wishlist</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Customers can add products to their </a:t>
            </a:r>
            <a:r>
              <a:rPr kumimoji="0" lang="en-US" altLang="en-US" sz="20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wishlist</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for future purchases.</a:t>
            </a:r>
          </a:p>
          <a:p>
            <a:pPr marL="0" marR="0" lvl="0" indent="0" algn="just" defTabSz="914400" rtl="0" eaLnBrk="0" fontAlgn="base" latinLnBrk="0" hangingPunct="0">
              <a:lnSpc>
                <a:spcPct val="2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Cart</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Customers can add products to their shopping cart and proceed to checkout.</a:t>
            </a:r>
          </a:p>
        </p:txBody>
      </p:sp>
    </p:spTree>
    <p:extLst>
      <p:ext uri="{BB962C8B-B14F-4D97-AF65-F5344CB8AC3E}">
        <p14:creationId xmlns:p14="http://schemas.microsoft.com/office/powerpoint/2010/main" val="3315097122"/>
      </p:ext>
    </p:extLst>
  </p:cSld>
  <p:clrMapOvr>
    <a:masterClrMapping/>
  </p:clrMapOvr>
  <p:transition advTm="4000">
    <p:cut/>
  </p:transition>
</p:sld>
</file>

<file path=ppt/theme/theme1.xml><?xml version="1.0" encoding="utf-8"?>
<a:theme xmlns:a="http://schemas.openxmlformats.org/drawingml/2006/main" name="Bubble Sort">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3957</TotalTime>
  <Words>621</Words>
  <Application>Microsoft Office PowerPoint</Application>
  <PresentationFormat>On-screen Show (4:3)</PresentationFormat>
  <Paragraphs>89</Paragraphs>
  <Slides>23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Arial</vt:lpstr>
      <vt:lpstr>Calibri</vt:lpstr>
      <vt:lpstr>Times New Roman</vt:lpstr>
      <vt:lpstr>Bubble Sort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Key Features</vt:lpstr>
      <vt:lpstr>Key Features</vt:lpstr>
      <vt:lpstr>PowerPoint Presentation</vt:lpstr>
      <vt:lpstr>Project Highlights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Cricket</dc:title>
  <dc:creator>abc</dc:creator>
  <cp:lastModifiedBy>Kanchan Yadav</cp:lastModifiedBy>
  <cp:revision>54</cp:revision>
  <dcterms:created xsi:type="dcterms:W3CDTF">2022-12-12T14:14:34Z</dcterms:created>
  <dcterms:modified xsi:type="dcterms:W3CDTF">2025-04-22T03:57:08Z</dcterms:modified>
</cp:coreProperties>
</file>

<file path=docProps/thumbnail.jpeg>
</file>